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9144000" cy="5143500" type="screen16x9"/>
  <p:notesSz cx="6858000" cy="9144000"/>
  <p:embeddedFontLst>
    <p:embeddedFont>
      <p:font typeface="Advent Pro" pitchFamily="2" charset="77"/>
      <p:regular r:id="rId27"/>
      <p:bold r:id="rId28"/>
      <p:italic r:id="rId29"/>
      <p:boldItalic r:id="rId30"/>
    </p:embeddedFont>
    <p:embeddedFont>
      <p:font typeface="Coiny" panose="02000903060500060000" pitchFamily="2" charset="0"/>
      <p:regular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4"/>
    <p:restoredTop sz="94648"/>
  </p:normalViewPr>
  <p:slideViewPr>
    <p:cSldViewPr snapToGrid="0">
      <p:cViewPr varScale="1">
        <p:scale>
          <a:sx n="156" d="100"/>
          <a:sy n="156" d="100"/>
        </p:scale>
        <p:origin x="20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27575e7381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27575e7381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759ab19d7d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759ab19d7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27575e7381c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27575e7381c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2746358244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2746358244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2746358244a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2746358244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23bb3555701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23bb3555701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g23bb355570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 name="Google Shape;799;g23bb35557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23bb3555701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23bb3555701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6ba8e432a2_0_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6ba8e432a2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28d82562da6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28d82562da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23bb4b6c499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23bb4b6c49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g2752b4e716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 name="Google Shape;905;g2752b4e71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2746358244a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2746358244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2746358244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2746358244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2746358244a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2746358244a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7575e7381c_0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7575e7381c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6b5a0b769d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23bb4b6c49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23bb4b6c4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6b5a0b769d_0_2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6b9affecee_0_31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6b9affecee_0_32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6b9affecee_0_32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6b9affecee_0_31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6b9affecee_0_3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28d82562da6_1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28d82562da6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23404" y="1130675"/>
            <a:ext cx="3618000" cy="2052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0" name="Google Shape;10;p2"/>
          <p:cNvSpPr txBox="1">
            <a:spLocks noGrp="1"/>
          </p:cNvSpPr>
          <p:nvPr>
            <p:ph type="subTitle" idx="1"/>
          </p:nvPr>
        </p:nvSpPr>
        <p:spPr>
          <a:xfrm>
            <a:off x="623400" y="3372625"/>
            <a:ext cx="3618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712150" y="1182325"/>
            <a:ext cx="4395600" cy="19635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2"/>
              </a:buClr>
              <a:buSzPts val="9600"/>
              <a:buNone/>
              <a:defRPr sz="9600">
                <a:solidFill>
                  <a:schemeClr val="accent2"/>
                </a:solidFill>
              </a:defRPr>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749477" y="3228425"/>
            <a:ext cx="4298400" cy="1300800"/>
          </a:xfrm>
          <a:prstGeom prst="rect">
            <a:avLst/>
          </a:prstGeom>
        </p:spPr>
        <p:txBody>
          <a:bodyPr spcFirstLastPara="1" wrap="square" lIns="91425" tIns="91425" rIns="91425" bIns="91425" anchor="t" anchorCtr="0">
            <a:noAutofit/>
          </a:bodyPr>
          <a:lstStyle>
            <a:lvl1pPr marL="457200" lvl="0" indent="-342900" algn="r">
              <a:spcBef>
                <a:spcPts val="0"/>
              </a:spcBef>
              <a:spcAft>
                <a:spcPts val="0"/>
              </a:spcAft>
              <a:buSzPts val="1800"/>
              <a:buChar char="●"/>
              <a:defRPr/>
            </a:lvl1pPr>
            <a:lvl2pPr marL="914400" lvl="1" indent="-317500" algn="r">
              <a:spcBef>
                <a:spcPts val="1600"/>
              </a:spcBef>
              <a:spcAft>
                <a:spcPts val="0"/>
              </a:spcAft>
              <a:buSzPts val="1400"/>
              <a:buChar char="○"/>
              <a:defRPr/>
            </a:lvl2pPr>
            <a:lvl3pPr marL="1371600" lvl="2" indent="-317500" algn="r">
              <a:spcBef>
                <a:spcPts val="1600"/>
              </a:spcBef>
              <a:spcAft>
                <a:spcPts val="0"/>
              </a:spcAft>
              <a:buSzPts val="1400"/>
              <a:buChar char="■"/>
              <a:defRPr/>
            </a:lvl3pPr>
            <a:lvl4pPr marL="1828800" lvl="3" indent="-317500" algn="r">
              <a:spcBef>
                <a:spcPts val="1600"/>
              </a:spcBef>
              <a:spcAft>
                <a:spcPts val="0"/>
              </a:spcAft>
              <a:buSzPts val="1400"/>
              <a:buChar char="●"/>
              <a:defRPr/>
            </a:lvl4pPr>
            <a:lvl5pPr marL="2286000" lvl="4" indent="-317500" algn="r">
              <a:spcBef>
                <a:spcPts val="1600"/>
              </a:spcBef>
              <a:spcAft>
                <a:spcPts val="0"/>
              </a:spcAft>
              <a:buSzPts val="1400"/>
              <a:buChar char="○"/>
              <a:defRPr/>
            </a:lvl5pPr>
            <a:lvl6pPr marL="2743200" lvl="5" indent="-317500" algn="r">
              <a:spcBef>
                <a:spcPts val="1600"/>
              </a:spcBef>
              <a:spcAft>
                <a:spcPts val="0"/>
              </a:spcAft>
              <a:buSzPts val="1400"/>
              <a:buChar char="■"/>
              <a:defRPr/>
            </a:lvl6pPr>
            <a:lvl7pPr marL="3200400" lvl="6" indent="-317500" algn="r">
              <a:spcBef>
                <a:spcPts val="1600"/>
              </a:spcBef>
              <a:spcAft>
                <a:spcPts val="0"/>
              </a:spcAft>
              <a:buSzPts val="1400"/>
              <a:buChar char="●"/>
              <a:defRPr/>
            </a:lvl7pPr>
            <a:lvl8pPr marL="3657600" lvl="7" indent="-317500" algn="r">
              <a:spcBef>
                <a:spcPts val="1600"/>
              </a:spcBef>
              <a:spcAft>
                <a:spcPts val="0"/>
              </a:spcAft>
              <a:buSzPts val="1400"/>
              <a:buChar char="○"/>
              <a:defRPr/>
            </a:lvl8pPr>
            <a:lvl9pPr marL="4114800" lvl="8" indent="-317500" algn="r">
              <a:spcBef>
                <a:spcPts val="1600"/>
              </a:spcBef>
              <a:spcAft>
                <a:spcPts val="160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1186513"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47" name="Google Shape;47;p13"/>
          <p:cNvSpPr txBox="1">
            <a:spLocks noGrp="1"/>
          </p:cNvSpPr>
          <p:nvPr>
            <p:ph type="subTitle" idx="1"/>
          </p:nvPr>
        </p:nvSpPr>
        <p:spPr>
          <a:xfrm>
            <a:off x="1186513"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 name="Google Shape;48;p13"/>
          <p:cNvSpPr txBox="1">
            <a:spLocks noGrp="1"/>
          </p:cNvSpPr>
          <p:nvPr>
            <p:ph type="title" idx="2"/>
          </p:nvPr>
        </p:nvSpPr>
        <p:spPr>
          <a:xfrm>
            <a:off x="290860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49" name="Google Shape;49;p13"/>
          <p:cNvSpPr txBox="1">
            <a:spLocks noGrp="1"/>
          </p:cNvSpPr>
          <p:nvPr>
            <p:ph type="subTitle" idx="3"/>
          </p:nvPr>
        </p:nvSpPr>
        <p:spPr>
          <a:xfrm>
            <a:off x="290860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13"/>
          <p:cNvSpPr txBox="1">
            <a:spLocks noGrp="1"/>
          </p:cNvSpPr>
          <p:nvPr>
            <p:ph type="title" idx="4"/>
          </p:nvPr>
        </p:nvSpPr>
        <p:spPr>
          <a:xfrm>
            <a:off x="463069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51" name="Google Shape;51;p13"/>
          <p:cNvSpPr txBox="1">
            <a:spLocks noGrp="1"/>
          </p:cNvSpPr>
          <p:nvPr>
            <p:ph type="subTitle" idx="5"/>
          </p:nvPr>
        </p:nvSpPr>
        <p:spPr>
          <a:xfrm>
            <a:off x="463069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 name="Google Shape;52;p13"/>
          <p:cNvSpPr txBox="1">
            <a:spLocks noGrp="1"/>
          </p:cNvSpPr>
          <p:nvPr>
            <p:ph type="title" idx="6"/>
          </p:nvPr>
        </p:nvSpPr>
        <p:spPr>
          <a:xfrm>
            <a:off x="635278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53" name="Google Shape;53;p13"/>
          <p:cNvSpPr txBox="1">
            <a:spLocks noGrp="1"/>
          </p:cNvSpPr>
          <p:nvPr>
            <p:ph type="subTitle" idx="7"/>
          </p:nvPr>
        </p:nvSpPr>
        <p:spPr>
          <a:xfrm>
            <a:off x="635278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 name="Google Shape;54;p13"/>
          <p:cNvSpPr txBox="1">
            <a:spLocks noGrp="1"/>
          </p:cNvSpPr>
          <p:nvPr>
            <p:ph type="title" idx="8" hasCustomPrompt="1"/>
          </p:nvPr>
        </p:nvSpPr>
        <p:spPr>
          <a:xfrm>
            <a:off x="95552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8000"/>
              <a:buNone/>
              <a:defRPr sz="8000">
                <a:solidFill>
                  <a:srgbClr val="FFFAEA"/>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55" name="Google Shape;55;p13"/>
          <p:cNvSpPr txBox="1">
            <a:spLocks noGrp="1"/>
          </p:cNvSpPr>
          <p:nvPr>
            <p:ph type="title" idx="9" hasCustomPrompt="1"/>
          </p:nvPr>
        </p:nvSpPr>
        <p:spPr>
          <a:xfrm>
            <a:off x="26776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8000"/>
              <a:buNone/>
              <a:defRPr sz="8000">
                <a:solidFill>
                  <a:srgbClr val="FFFAEA"/>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56" name="Google Shape;56;p13"/>
          <p:cNvSpPr txBox="1">
            <a:spLocks noGrp="1"/>
          </p:cNvSpPr>
          <p:nvPr>
            <p:ph type="title" idx="13" hasCustomPrompt="1"/>
          </p:nvPr>
        </p:nvSpPr>
        <p:spPr>
          <a:xfrm>
            <a:off x="43997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8000"/>
              <a:buNone/>
              <a:defRPr sz="8000">
                <a:solidFill>
                  <a:srgbClr val="FFFAEA"/>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57" name="Google Shape;57;p13"/>
          <p:cNvSpPr txBox="1">
            <a:spLocks noGrp="1"/>
          </p:cNvSpPr>
          <p:nvPr>
            <p:ph type="title" idx="14" hasCustomPrompt="1"/>
          </p:nvPr>
        </p:nvSpPr>
        <p:spPr>
          <a:xfrm>
            <a:off x="612177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8000"/>
              <a:buNone/>
              <a:defRPr sz="8000">
                <a:solidFill>
                  <a:srgbClr val="FFFAEA"/>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wo Columns">
  <p:cSld name="ONE_COLUMN_TEXT_1">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60" name="Google Shape;60;p1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61" name="Google Shape;61;p14"/>
          <p:cNvSpPr txBox="1">
            <a:spLocks noGrp="1"/>
          </p:cNvSpPr>
          <p:nvPr>
            <p:ph type="title" idx="2"/>
          </p:nvPr>
        </p:nvSpPr>
        <p:spPr>
          <a:xfrm>
            <a:off x="1197338" y="2333425"/>
            <a:ext cx="27768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62" name="Google Shape;62;p14"/>
          <p:cNvSpPr txBox="1">
            <a:spLocks noGrp="1"/>
          </p:cNvSpPr>
          <p:nvPr>
            <p:ph type="subTitle" idx="1"/>
          </p:nvPr>
        </p:nvSpPr>
        <p:spPr>
          <a:xfrm>
            <a:off x="1197338" y="3750925"/>
            <a:ext cx="27768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3" name="Google Shape;63;p14"/>
          <p:cNvSpPr txBox="1">
            <a:spLocks noGrp="1"/>
          </p:cNvSpPr>
          <p:nvPr>
            <p:ph type="title" idx="3"/>
          </p:nvPr>
        </p:nvSpPr>
        <p:spPr>
          <a:xfrm>
            <a:off x="5169862" y="2333425"/>
            <a:ext cx="27768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64" name="Google Shape;64;p14"/>
          <p:cNvSpPr txBox="1">
            <a:spLocks noGrp="1"/>
          </p:cNvSpPr>
          <p:nvPr>
            <p:ph type="subTitle" idx="4"/>
          </p:nvPr>
        </p:nvSpPr>
        <p:spPr>
          <a:xfrm>
            <a:off x="5169862" y="3750925"/>
            <a:ext cx="27768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p:cSld name="ONE_COLUMN_TEXT_1_1">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67" name="Google Shape;67;p15"/>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68" name="Google Shape;68;p15"/>
          <p:cNvSpPr txBox="1">
            <a:spLocks noGrp="1"/>
          </p:cNvSpPr>
          <p:nvPr>
            <p:ph type="subTitle" idx="1"/>
          </p:nvPr>
        </p:nvSpPr>
        <p:spPr>
          <a:xfrm>
            <a:off x="2976000" y="3394475"/>
            <a:ext cx="3192000" cy="142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lumns 1">
  <p:cSld name="ONE_COLUMN_TEXT_1_2">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1423850" y="2538100"/>
            <a:ext cx="23238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71" name="Google Shape;71;p16"/>
          <p:cNvCxnSpPr/>
          <p:nvPr/>
        </p:nvCxnSpPr>
        <p:spPr>
          <a:xfrm>
            <a:off x="2323550" y="3386325"/>
            <a:ext cx="524400" cy="0"/>
          </a:xfrm>
          <a:prstGeom prst="straightConnector1">
            <a:avLst/>
          </a:prstGeom>
          <a:noFill/>
          <a:ln w="38100" cap="flat" cmpd="sng">
            <a:solidFill>
              <a:schemeClr val="accent2"/>
            </a:solidFill>
            <a:prstDash val="solid"/>
            <a:round/>
            <a:headEnd type="none" w="med" len="med"/>
            <a:tailEnd type="none" w="med" len="med"/>
          </a:ln>
        </p:spPr>
      </p:cxnSp>
      <p:sp>
        <p:nvSpPr>
          <p:cNvPr id="72" name="Google Shape;72;p16"/>
          <p:cNvSpPr txBox="1">
            <a:spLocks noGrp="1"/>
          </p:cNvSpPr>
          <p:nvPr>
            <p:ph type="subTitle" idx="1"/>
          </p:nvPr>
        </p:nvSpPr>
        <p:spPr>
          <a:xfrm>
            <a:off x="1197350" y="3602775"/>
            <a:ext cx="2776800" cy="109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3" name="Google Shape;73;p16"/>
          <p:cNvSpPr txBox="1">
            <a:spLocks noGrp="1"/>
          </p:cNvSpPr>
          <p:nvPr>
            <p:ph type="subTitle" idx="2"/>
          </p:nvPr>
        </p:nvSpPr>
        <p:spPr>
          <a:xfrm>
            <a:off x="5169852" y="3602775"/>
            <a:ext cx="2776800" cy="109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4" name="Google Shape;74;p16"/>
          <p:cNvSpPr txBox="1">
            <a:spLocks noGrp="1"/>
          </p:cNvSpPr>
          <p:nvPr>
            <p:ph type="title" idx="3"/>
          </p:nvPr>
        </p:nvSpPr>
        <p:spPr>
          <a:xfrm>
            <a:off x="5396350" y="2538100"/>
            <a:ext cx="23238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75" name="Google Shape;75;p16"/>
          <p:cNvCxnSpPr/>
          <p:nvPr/>
        </p:nvCxnSpPr>
        <p:spPr>
          <a:xfrm>
            <a:off x="6296050" y="3386325"/>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Four Columns">
  <p:cSld name="SECTION_TITLE_AND_DESCRIPTION_1_1">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1930750" y="14749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78" name="Google Shape;78;p17"/>
          <p:cNvSpPr txBox="1">
            <a:spLocks noGrp="1"/>
          </p:cNvSpPr>
          <p:nvPr>
            <p:ph type="subTitle" idx="1"/>
          </p:nvPr>
        </p:nvSpPr>
        <p:spPr>
          <a:xfrm>
            <a:off x="1930750" y="22109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79" name="Google Shape;79;p17"/>
          <p:cNvSpPr txBox="1">
            <a:spLocks noGrp="1"/>
          </p:cNvSpPr>
          <p:nvPr>
            <p:ph type="title" idx="2"/>
          </p:nvPr>
        </p:nvSpPr>
        <p:spPr>
          <a:xfrm>
            <a:off x="1930750" y="3019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0" name="Google Shape;80;p17"/>
          <p:cNvSpPr txBox="1">
            <a:spLocks noGrp="1"/>
          </p:cNvSpPr>
          <p:nvPr>
            <p:ph type="subTitle" idx="3"/>
          </p:nvPr>
        </p:nvSpPr>
        <p:spPr>
          <a:xfrm>
            <a:off x="1930750" y="3747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1" name="Google Shape;81;p17"/>
          <p:cNvSpPr txBox="1">
            <a:spLocks noGrp="1"/>
          </p:cNvSpPr>
          <p:nvPr>
            <p:ph type="title" idx="4"/>
          </p:nvPr>
        </p:nvSpPr>
        <p:spPr>
          <a:xfrm>
            <a:off x="5866369" y="14749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2" name="Google Shape;82;p17"/>
          <p:cNvSpPr txBox="1">
            <a:spLocks noGrp="1"/>
          </p:cNvSpPr>
          <p:nvPr>
            <p:ph type="subTitle" idx="5"/>
          </p:nvPr>
        </p:nvSpPr>
        <p:spPr>
          <a:xfrm>
            <a:off x="5866369" y="22109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3" name="Google Shape;83;p17"/>
          <p:cNvSpPr txBox="1">
            <a:spLocks noGrp="1"/>
          </p:cNvSpPr>
          <p:nvPr>
            <p:ph type="title" idx="6"/>
          </p:nvPr>
        </p:nvSpPr>
        <p:spPr>
          <a:xfrm>
            <a:off x="5866369" y="3019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4" name="Google Shape;84;p17"/>
          <p:cNvSpPr txBox="1">
            <a:spLocks noGrp="1"/>
          </p:cNvSpPr>
          <p:nvPr>
            <p:ph type="subTitle" idx="7"/>
          </p:nvPr>
        </p:nvSpPr>
        <p:spPr>
          <a:xfrm>
            <a:off x="5866369" y="3747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5" name="Google Shape;85;p17"/>
          <p:cNvSpPr txBox="1">
            <a:spLocks noGrp="1"/>
          </p:cNvSpPr>
          <p:nvPr>
            <p:ph type="title" idx="8"/>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86" name="Google Shape;86;p17"/>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1">
  <p:cSld name="SECTION_TITLE_AND_DESCRIPTION_3">
    <p:spTree>
      <p:nvGrpSpPr>
        <p:cNvPr id="1" name="Shape 87"/>
        <p:cNvGrpSpPr/>
        <p:nvPr/>
      </p:nvGrpSpPr>
      <p:grpSpPr>
        <a:xfrm>
          <a:off x="0" y="0"/>
          <a:ext cx="0" cy="0"/>
          <a:chOff x="0" y="0"/>
          <a:chExt cx="0" cy="0"/>
        </a:xfrm>
      </p:grpSpPr>
      <p:sp>
        <p:nvSpPr>
          <p:cNvPr id="88" name="Google Shape;88;p18"/>
          <p:cNvSpPr txBox="1">
            <a:spLocks noGrp="1"/>
          </p:cNvSpPr>
          <p:nvPr>
            <p:ph type="subTitle" idx="1"/>
          </p:nvPr>
        </p:nvSpPr>
        <p:spPr>
          <a:xfrm>
            <a:off x="5208325" y="1199550"/>
            <a:ext cx="3111000" cy="145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3000"/>
              <a:buFont typeface="Advent Pro"/>
              <a:buNone/>
              <a:defRPr sz="30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2pPr>
            <a:lvl3pPr lvl="2" rtl="0">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3pPr>
            <a:lvl4pPr lvl="3" rtl="0">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4pPr>
            <a:lvl5pPr lvl="4" rtl="0">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5pPr>
            <a:lvl6pPr lvl="5" rtl="0">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6pPr>
            <a:lvl7pPr lvl="6" rtl="0">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7pPr>
            <a:lvl8pPr lvl="7" rtl="0">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8pPr>
            <a:lvl9pPr lvl="8" rtl="0">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9pPr>
          </a:lstStyle>
          <a:p>
            <a:endParaRPr/>
          </a:p>
        </p:txBody>
      </p:sp>
      <p:sp>
        <p:nvSpPr>
          <p:cNvPr id="89" name="Google Shape;89;p18"/>
          <p:cNvSpPr txBox="1">
            <a:spLocks noGrp="1"/>
          </p:cNvSpPr>
          <p:nvPr>
            <p:ph type="body" idx="2"/>
          </p:nvPr>
        </p:nvSpPr>
        <p:spPr>
          <a:xfrm>
            <a:off x="5208325" y="2778821"/>
            <a:ext cx="3111000" cy="1509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wo Columns 2">
  <p:cSld name="TITLE_ONLY_1">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92" name="Google Shape;92;p19"/>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93" name="Google Shape;93;p19"/>
          <p:cNvSpPr txBox="1">
            <a:spLocks noGrp="1"/>
          </p:cNvSpPr>
          <p:nvPr>
            <p:ph type="subTitle" idx="1"/>
          </p:nvPr>
        </p:nvSpPr>
        <p:spPr>
          <a:xfrm>
            <a:off x="5917025" y="3156192"/>
            <a:ext cx="2066700" cy="56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4" name="Google Shape;94;p19"/>
          <p:cNvSpPr txBox="1">
            <a:spLocks noGrp="1"/>
          </p:cNvSpPr>
          <p:nvPr>
            <p:ph type="title" idx="2" hasCustomPrompt="1"/>
          </p:nvPr>
        </p:nvSpPr>
        <p:spPr>
          <a:xfrm>
            <a:off x="5917025" y="2570292"/>
            <a:ext cx="2066700" cy="662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95" name="Google Shape;95;p19"/>
          <p:cNvSpPr txBox="1">
            <a:spLocks noGrp="1"/>
          </p:cNvSpPr>
          <p:nvPr>
            <p:ph type="subTitle" idx="3"/>
          </p:nvPr>
        </p:nvSpPr>
        <p:spPr>
          <a:xfrm>
            <a:off x="5917025" y="4276092"/>
            <a:ext cx="2066700" cy="56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6" name="Google Shape;96;p19"/>
          <p:cNvSpPr txBox="1">
            <a:spLocks noGrp="1"/>
          </p:cNvSpPr>
          <p:nvPr>
            <p:ph type="title" idx="4" hasCustomPrompt="1"/>
          </p:nvPr>
        </p:nvSpPr>
        <p:spPr>
          <a:xfrm>
            <a:off x="5917025" y="3690192"/>
            <a:ext cx="2066700" cy="662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Three Columns">
  <p:cSld name="SECTION_TITLE_AND_DESCRIPTION_1_2">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1167625"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99" name="Google Shape;99;p20"/>
          <p:cNvSpPr txBox="1">
            <a:spLocks noGrp="1"/>
          </p:cNvSpPr>
          <p:nvPr>
            <p:ph type="subTitle" idx="1"/>
          </p:nvPr>
        </p:nvSpPr>
        <p:spPr>
          <a:xfrm>
            <a:off x="1167625"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0" name="Google Shape;100;p20"/>
          <p:cNvSpPr txBox="1">
            <a:spLocks noGrp="1"/>
          </p:cNvSpPr>
          <p:nvPr>
            <p:ph type="title" idx="2"/>
          </p:nvPr>
        </p:nvSpPr>
        <p:spPr>
          <a:xfrm>
            <a:off x="3637202"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1" name="Google Shape;101;p20"/>
          <p:cNvSpPr txBox="1">
            <a:spLocks noGrp="1"/>
          </p:cNvSpPr>
          <p:nvPr>
            <p:ph type="subTitle" idx="3"/>
          </p:nvPr>
        </p:nvSpPr>
        <p:spPr>
          <a:xfrm>
            <a:off x="3637201"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2" name="Google Shape;102;p20"/>
          <p:cNvSpPr txBox="1">
            <a:spLocks noGrp="1"/>
          </p:cNvSpPr>
          <p:nvPr>
            <p:ph type="title" idx="4"/>
          </p:nvPr>
        </p:nvSpPr>
        <p:spPr>
          <a:xfrm>
            <a:off x="6106780"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3" name="Google Shape;103;p20"/>
          <p:cNvSpPr txBox="1">
            <a:spLocks noGrp="1"/>
          </p:cNvSpPr>
          <p:nvPr>
            <p:ph type="subTitle" idx="5"/>
          </p:nvPr>
        </p:nvSpPr>
        <p:spPr>
          <a:xfrm>
            <a:off x="6106776"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4" name="Google Shape;104;p20"/>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05" name="Google Shape;105;p20"/>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5347800" y="1283075"/>
            <a:ext cx="3898500" cy="20526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Clr>
                <a:schemeClr val="accent2"/>
              </a:buClr>
              <a:buSzPts val="3600"/>
              <a:buNone/>
              <a:defRPr sz="3600">
                <a:solidFill>
                  <a:schemeClr val="accent2"/>
                </a:solidFill>
              </a:defRPr>
            </a:lvl1pPr>
            <a:lvl2pPr lvl="1" rtl="0">
              <a:spcBef>
                <a:spcPts val="0"/>
              </a:spcBef>
              <a:spcAft>
                <a:spcPts val="0"/>
              </a:spcAft>
              <a:buClr>
                <a:schemeClr val="accent2"/>
              </a:buClr>
              <a:buSzPts val="5200"/>
              <a:buNone/>
              <a:defRPr sz="5200">
                <a:solidFill>
                  <a:schemeClr val="accent2"/>
                </a:solidFill>
              </a:defRPr>
            </a:lvl2pPr>
            <a:lvl3pPr lvl="2" rtl="0">
              <a:spcBef>
                <a:spcPts val="0"/>
              </a:spcBef>
              <a:spcAft>
                <a:spcPts val="0"/>
              </a:spcAft>
              <a:buClr>
                <a:schemeClr val="accent2"/>
              </a:buClr>
              <a:buSzPts val="5200"/>
              <a:buNone/>
              <a:defRPr sz="5200">
                <a:solidFill>
                  <a:schemeClr val="accent2"/>
                </a:solidFill>
              </a:defRPr>
            </a:lvl3pPr>
            <a:lvl4pPr lvl="3" rtl="0">
              <a:spcBef>
                <a:spcPts val="0"/>
              </a:spcBef>
              <a:spcAft>
                <a:spcPts val="0"/>
              </a:spcAft>
              <a:buClr>
                <a:schemeClr val="accent2"/>
              </a:buClr>
              <a:buSzPts val="5200"/>
              <a:buNone/>
              <a:defRPr sz="5200">
                <a:solidFill>
                  <a:schemeClr val="accent2"/>
                </a:solidFill>
              </a:defRPr>
            </a:lvl4pPr>
            <a:lvl5pPr lvl="4" rtl="0">
              <a:spcBef>
                <a:spcPts val="0"/>
              </a:spcBef>
              <a:spcAft>
                <a:spcPts val="0"/>
              </a:spcAft>
              <a:buClr>
                <a:schemeClr val="accent2"/>
              </a:buClr>
              <a:buSzPts val="5200"/>
              <a:buNone/>
              <a:defRPr sz="5200">
                <a:solidFill>
                  <a:schemeClr val="accent2"/>
                </a:solidFill>
              </a:defRPr>
            </a:lvl5pPr>
            <a:lvl6pPr lvl="5" rtl="0">
              <a:spcBef>
                <a:spcPts val="0"/>
              </a:spcBef>
              <a:spcAft>
                <a:spcPts val="0"/>
              </a:spcAft>
              <a:buClr>
                <a:schemeClr val="accent2"/>
              </a:buClr>
              <a:buSzPts val="5200"/>
              <a:buNone/>
              <a:defRPr sz="5200">
                <a:solidFill>
                  <a:schemeClr val="accent2"/>
                </a:solidFill>
              </a:defRPr>
            </a:lvl6pPr>
            <a:lvl7pPr lvl="6" rtl="0">
              <a:spcBef>
                <a:spcPts val="0"/>
              </a:spcBef>
              <a:spcAft>
                <a:spcPts val="0"/>
              </a:spcAft>
              <a:buClr>
                <a:schemeClr val="accent2"/>
              </a:buClr>
              <a:buSzPts val="5200"/>
              <a:buNone/>
              <a:defRPr sz="5200">
                <a:solidFill>
                  <a:schemeClr val="accent2"/>
                </a:solidFill>
              </a:defRPr>
            </a:lvl7pPr>
            <a:lvl8pPr lvl="7" rtl="0">
              <a:spcBef>
                <a:spcPts val="0"/>
              </a:spcBef>
              <a:spcAft>
                <a:spcPts val="0"/>
              </a:spcAft>
              <a:buClr>
                <a:schemeClr val="accent2"/>
              </a:buClr>
              <a:buSzPts val="5200"/>
              <a:buNone/>
              <a:defRPr sz="5200">
                <a:solidFill>
                  <a:schemeClr val="accent2"/>
                </a:solidFill>
              </a:defRPr>
            </a:lvl8pPr>
            <a:lvl9pPr lvl="8" rtl="0">
              <a:spcBef>
                <a:spcPts val="0"/>
              </a:spcBef>
              <a:spcAft>
                <a:spcPts val="0"/>
              </a:spcAft>
              <a:buClr>
                <a:schemeClr val="accent2"/>
              </a:buClr>
              <a:buSzPts val="5200"/>
              <a:buNone/>
              <a:defRPr sz="5200">
                <a:solidFill>
                  <a:schemeClr val="accent2"/>
                </a:solidFill>
              </a:defRPr>
            </a:lvl9pPr>
          </a:lstStyle>
          <a:p>
            <a:endParaRPr/>
          </a:p>
        </p:txBody>
      </p:sp>
      <p:sp>
        <p:nvSpPr>
          <p:cNvPr id="13" name="Google Shape;13;p3"/>
          <p:cNvSpPr txBox="1">
            <a:spLocks noGrp="1"/>
          </p:cNvSpPr>
          <p:nvPr>
            <p:ph type="subTitle" idx="1"/>
          </p:nvPr>
        </p:nvSpPr>
        <p:spPr>
          <a:xfrm>
            <a:off x="5347800" y="3372625"/>
            <a:ext cx="29145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4" name="Google Shape;14;p3"/>
          <p:cNvSpPr txBox="1">
            <a:spLocks noGrp="1"/>
          </p:cNvSpPr>
          <p:nvPr>
            <p:ph type="title" idx="2" hasCustomPrompt="1"/>
          </p:nvPr>
        </p:nvSpPr>
        <p:spPr>
          <a:xfrm>
            <a:off x="5347800" y="1262375"/>
            <a:ext cx="1913700" cy="792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7200"/>
              <a:buNone/>
              <a:defRPr sz="7200">
                <a:solidFill>
                  <a:schemeClr val="accent2"/>
                </a:solidFill>
              </a:defRPr>
            </a:lvl1pPr>
            <a:lvl2pPr lvl="1" rtl="0">
              <a:spcBef>
                <a:spcPts val="0"/>
              </a:spcBef>
              <a:spcAft>
                <a:spcPts val="0"/>
              </a:spcAft>
              <a:buClr>
                <a:schemeClr val="accent2"/>
              </a:buClr>
              <a:buSzPts val="6000"/>
              <a:buNone/>
              <a:defRPr sz="6000">
                <a:solidFill>
                  <a:schemeClr val="accent2"/>
                </a:solidFill>
              </a:defRPr>
            </a:lvl2pPr>
            <a:lvl3pPr lvl="2" rtl="0">
              <a:spcBef>
                <a:spcPts val="0"/>
              </a:spcBef>
              <a:spcAft>
                <a:spcPts val="0"/>
              </a:spcAft>
              <a:buClr>
                <a:schemeClr val="accent2"/>
              </a:buClr>
              <a:buSzPts val="6000"/>
              <a:buNone/>
              <a:defRPr sz="6000">
                <a:solidFill>
                  <a:schemeClr val="accent2"/>
                </a:solidFill>
              </a:defRPr>
            </a:lvl3pPr>
            <a:lvl4pPr lvl="3" rtl="0">
              <a:spcBef>
                <a:spcPts val="0"/>
              </a:spcBef>
              <a:spcAft>
                <a:spcPts val="0"/>
              </a:spcAft>
              <a:buClr>
                <a:schemeClr val="accent2"/>
              </a:buClr>
              <a:buSzPts val="6000"/>
              <a:buNone/>
              <a:defRPr sz="6000">
                <a:solidFill>
                  <a:schemeClr val="accent2"/>
                </a:solidFill>
              </a:defRPr>
            </a:lvl4pPr>
            <a:lvl5pPr lvl="4" rtl="0">
              <a:spcBef>
                <a:spcPts val="0"/>
              </a:spcBef>
              <a:spcAft>
                <a:spcPts val="0"/>
              </a:spcAft>
              <a:buClr>
                <a:schemeClr val="accent2"/>
              </a:buClr>
              <a:buSzPts val="6000"/>
              <a:buNone/>
              <a:defRPr sz="6000">
                <a:solidFill>
                  <a:schemeClr val="accent2"/>
                </a:solidFill>
              </a:defRPr>
            </a:lvl5pPr>
            <a:lvl6pPr lvl="5" rtl="0">
              <a:spcBef>
                <a:spcPts val="0"/>
              </a:spcBef>
              <a:spcAft>
                <a:spcPts val="0"/>
              </a:spcAft>
              <a:buClr>
                <a:schemeClr val="accent2"/>
              </a:buClr>
              <a:buSzPts val="6000"/>
              <a:buNone/>
              <a:defRPr sz="6000">
                <a:solidFill>
                  <a:schemeClr val="accent2"/>
                </a:solidFill>
              </a:defRPr>
            </a:lvl6pPr>
            <a:lvl7pPr lvl="6" rtl="0">
              <a:spcBef>
                <a:spcPts val="0"/>
              </a:spcBef>
              <a:spcAft>
                <a:spcPts val="0"/>
              </a:spcAft>
              <a:buClr>
                <a:schemeClr val="accent2"/>
              </a:buClr>
              <a:buSzPts val="6000"/>
              <a:buNone/>
              <a:defRPr sz="6000">
                <a:solidFill>
                  <a:schemeClr val="accent2"/>
                </a:solidFill>
              </a:defRPr>
            </a:lvl7pPr>
            <a:lvl8pPr lvl="7" rtl="0">
              <a:spcBef>
                <a:spcPts val="0"/>
              </a:spcBef>
              <a:spcAft>
                <a:spcPts val="0"/>
              </a:spcAft>
              <a:buClr>
                <a:schemeClr val="accent2"/>
              </a:buClr>
              <a:buSzPts val="6000"/>
              <a:buNone/>
              <a:defRPr sz="6000">
                <a:solidFill>
                  <a:schemeClr val="accent2"/>
                </a:solidFill>
              </a:defRPr>
            </a:lvl8pPr>
            <a:lvl9pPr lvl="8" rtl="0">
              <a:spcBef>
                <a:spcPts val="0"/>
              </a:spcBef>
              <a:spcAft>
                <a:spcPts val="0"/>
              </a:spcAft>
              <a:buClr>
                <a:schemeClr val="accent2"/>
              </a:buClr>
              <a:buSzPts val="6000"/>
              <a:buNone/>
              <a:defRPr sz="6000">
                <a:solidFill>
                  <a:schemeClr val="accent2"/>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ix Columns">
  <p:cSld name="SECTION_TITLE_AND_DESCRIPTION_1_2_1">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1167625"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8" name="Google Shape;108;p21"/>
          <p:cNvSpPr txBox="1">
            <a:spLocks noGrp="1"/>
          </p:cNvSpPr>
          <p:nvPr>
            <p:ph type="subTitle" idx="1"/>
          </p:nvPr>
        </p:nvSpPr>
        <p:spPr>
          <a:xfrm>
            <a:off x="1167625"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9" name="Google Shape;109;p21"/>
          <p:cNvSpPr txBox="1">
            <a:spLocks noGrp="1"/>
          </p:cNvSpPr>
          <p:nvPr>
            <p:ph type="title" idx="2"/>
          </p:nvPr>
        </p:nvSpPr>
        <p:spPr>
          <a:xfrm>
            <a:off x="3637201"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0" name="Google Shape;110;p21"/>
          <p:cNvSpPr txBox="1">
            <a:spLocks noGrp="1"/>
          </p:cNvSpPr>
          <p:nvPr>
            <p:ph type="subTitle" idx="3"/>
          </p:nvPr>
        </p:nvSpPr>
        <p:spPr>
          <a:xfrm>
            <a:off x="3637200"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1" name="Google Shape;111;p21"/>
          <p:cNvSpPr txBox="1">
            <a:spLocks noGrp="1"/>
          </p:cNvSpPr>
          <p:nvPr>
            <p:ph type="title" idx="4"/>
          </p:nvPr>
        </p:nvSpPr>
        <p:spPr>
          <a:xfrm>
            <a:off x="6106776"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2" name="Google Shape;112;p21"/>
          <p:cNvSpPr txBox="1">
            <a:spLocks noGrp="1"/>
          </p:cNvSpPr>
          <p:nvPr>
            <p:ph type="subTitle" idx="5"/>
          </p:nvPr>
        </p:nvSpPr>
        <p:spPr>
          <a:xfrm>
            <a:off x="6106775"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3" name="Google Shape;113;p21"/>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14" name="Google Shape;114;p21"/>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115" name="Google Shape;115;p21"/>
          <p:cNvSpPr txBox="1">
            <a:spLocks noGrp="1"/>
          </p:cNvSpPr>
          <p:nvPr>
            <p:ph type="title" idx="7"/>
          </p:nvPr>
        </p:nvSpPr>
        <p:spPr>
          <a:xfrm>
            <a:off x="1167625"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6" name="Google Shape;116;p21"/>
          <p:cNvSpPr txBox="1">
            <a:spLocks noGrp="1"/>
          </p:cNvSpPr>
          <p:nvPr>
            <p:ph type="subTitle" idx="8"/>
          </p:nvPr>
        </p:nvSpPr>
        <p:spPr>
          <a:xfrm>
            <a:off x="1167625"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7" name="Google Shape;117;p21"/>
          <p:cNvSpPr txBox="1">
            <a:spLocks noGrp="1"/>
          </p:cNvSpPr>
          <p:nvPr>
            <p:ph type="title" idx="9"/>
          </p:nvPr>
        </p:nvSpPr>
        <p:spPr>
          <a:xfrm>
            <a:off x="3637201"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8" name="Google Shape;118;p21"/>
          <p:cNvSpPr txBox="1">
            <a:spLocks noGrp="1"/>
          </p:cNvSpPr>
          <p:nvPr>
            <p:ph type="subTitle" idx="13"/>
          </p:nvPr>
        </p:nvSpPr>
        <p:spPr>
          <a:xfrm>
            <a:off x="3637200"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9" name="Google Shape;119;p21"/>
          <p:cNvSpPr txBox="1">
            <a:spLocks noGrp="1"/>
          </p:cNvSpPr>
          <p:nvPr>
            <p:ph type="title" idx="14"/>
          </p:nvPr>
        </p:nvSpPr>
        <p:spPr>
          <a:xfrm>
            <a:off x="6106776"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20" name="Google Shape;120;p21"/>
          <p:cNvSpPr txBox="1">
            <a:spLocks noGrp="1"/>
          </p:cNvSpPr>
          <p:nvPr>
            <p:ph type="subTitle" idx="15"/>
          </p:nvPr>
        </p:nvSpPr>
        <p:spPr>
          <a:xfrm>
            <a:off x="6106775"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Text 2">
  <p:cSld name="SECTION_TITLE_AND_DESCRIPTION_2">
    <p:spTree>
      <p:nvGrpSpPr>
        <p:cNvPr id="1" name="Shape 121"/>
        <p:cNvGrpSpPr/>
        <p:nvPr/>
      </p:nvGrpSpPr>
      <p:grpSpPr>
        <a:xfrm>
          <a:off x="0" y="0"/>
          <a:ext cx="0" cy="0"/>
          <a:chOff x="0" y="0"/>
          <a:chExt cx="0" cy="0"/>
        </a:xfrm>
      </p:grpSpPr>
      <p:sp>
        <p:nvSpPr>
          <p:cNvPr id="122" name="Google Shape;122;p22"/>
          <p:cNvSpPr txBox="1">
            <a:spLocks noGrp="1"/>
          </p:cNvSpPr>
          <p:nvPr>
            <p:ph type="subTitle" idx="1"/>
          </p:nvPr>
        </p:nvSpPr>
        <p:spPr>
          <a:xfrm>
            <a:off x="5429475" y="2012425"/>
            <a:ext cx="2841000" cy="50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200"/>
              <a:buFont typeface="Advent Pro"/>
              <a:buNone/>
              <a:defRPr sz="22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9pPr>
          </a:lstStyle>
          <a:p>
            <a:endParaRPr/>
          </a:p>
        </p:txBody>
      </p:sp>
      <p:sp>
        <p:nvSpPr>
          <p:cNvPr id="123" name="Google Shape;123;p22"/>
          <p:cNvSpPr txBox="1">
            <a:spLocks noGrp="1"/>
          </p:cNvSpPr>
          <p:nvPr>
            <p:ph type="body" idx="2"/>
          </p:nvPr>
        </p:nvSpPr>
        <p:spPr>
          <a:xfrm>
            <a:off x="5429475" y="2649150"/>
            <a:ext cx="2841000" cy="1616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4" name="Google Shape;124;p2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25" name="Google Shape;125;p22"/>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 Credits">
  <p:cSld name="ONE_COLUMN_TEXT_1_1_1">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796050" y="77525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Clr>
                <a:schemeClr val="accent2"/>
              </a:buClr>
              <a:buSzPts val="6000"/>
              <a:buNone/>
              <a:defRPr sz="6000">
                <a:solidFill>
                  <a:schemeClr val="accent2"/>
                </a:solidFill>
              </a:defRPr>
            </a:lvl2pPr>
            <a:lvl3pPr lvl="2" algn="ctr" rtl="0">
              <a:spcBef>
                <a:spcPts val="0"/>
              </a:spcBef>
              <a:spcAft>
                <a:spcPts val="0"/>
              </a:spcAft>
              <a:buClr>
                <a:schemeClr val="accent2"/>
              </a:buClr>
              <a:buSzPts val="6000"/>
              <a:buNone/>
              <a:defRPr sz="6000">
                <a:solidFill>
                  <a:schemeClr val="accent2"/>
                </a:solidFill>
              </a:defRPr>
            </a:lvl3pPr>
            <a:lvl4pPr lvl="3" algn="ctr" rtl="0">
              <a:spcBef>
                <a:spcPts val="0"/>
              </a:spcBef>
              <a:spcAft>
                <a:spcPts val="0"/>
              </a:spcAft>
              <a:buClr>
                <a:schemeClr val="accent2"/>
              </a:buClr>
              <a:buSzPts val="6000"/>
              <a:buNone/>
              <a:defRPr sz="6000">
                <a:solidFill>
                  <a:schemeClr val="accent2"/>
                </a:solidFill>
              </a:defRPr>
            </a:lvl4pPr>
            <a:lvl5pPr lvl="4" algn="ctr" rtl="0">
              <a:spcBef>
                <a:spcPts val="0"/>
              </a:spcBef>
              <a:spcAft>
                <a:spcPts val="0"/>
              </a:spcAft>
              <a:buClr>
                <a:schemeClr val="accent2"/>
              </a:buClr>
              <a:buSzPts val="6000"/>
              <a:buNone/>
              <a:defRPr sz="6000">
                <a:solidFill>
                  <a:schemeClr val="accent2"/>
                </a:solidFill>
              </a:defRPr>
            </a:lvl5pPr>
            <a:lvl6pPr lvl="5" algn="ctr" rtl="0">
              <a:spcBef>
                <a:spcPts val="0"/>
              </a:spcBef>
              <a:spcAft>
                <a:spcPts val="0"/>
              </a:spcAft>
              <a:buClr>
                <a:schemeClr val="accent2"/>
              </a:buClr>
              <a:buSzPts val="6000"/>
              <a:buNone/>
              <a:defRPr sz="6000">
                <a:solidFill>
                  <a:schemeClr val="accent2"/>
                </a:solidFill>
              </a:defRPr>
            </a:lvl6pPr>
            <a:lvl7pPr lvl="6" algn="ctr" rtl="0">
              <a:spcBef>
                <a:spcPts val="0"/>
              </a:spcBef>
              <a:spcAft>
                <a:spcPts val="0"/>
              </a:spcAft>
              <a:buClr>
                <a:schemeClr val="accent2"/>
              </a:buClr>
              <a:buSzPts val="6000"/>
              <a:buNone/>
              <a:defRPr sz="6000">
                <a:solidFill>
                  <a:schemeClr val="accent2"/>
                </a:solidFill>
              </a:defRPr>
            </a:lvl7pPr>
            <a:lvl8pPr lvl="7" algn="ctr" rtl="0">
              <a:spcBef>
                <a:spcPts val="0"/>
              </a:spcBef>
              <a:spcAft>
                <a:spcPts val="0"/>
              </a:spcAft>
              <a:buClr>
                <a:schemeClr val="accent2"/>
              </a:buClr>
              <a:buSzPts val="6000"/>
              <a:buNone/>
              <a:defRPr sz="6000">
                <a:solidFill>
                  <a:schemeClr val="accent2"/>
                </a:solidFill>
              </a:defRPr>
            </a:lvl8pPr>
            <a:lvl9pPr lvl="8" algn="ctr" rtl="0">
              <a:spcBef>
                <a:spcPts val="0"/>
              </a:spcBef>
              <a:spcAft>
                <a:spcPts val="0"/>
              </a:spcAft>
              <a:buClr>
                <a:schemeClr val="accent2"/>
              </a:buClr>
              <a:buSzPts val="6000"/>
              <a:buNone/>
              <a:defRPr sz="6000">
                <a:solidFill>
                  <a:schemeClr val="accent2"/>
                </a:solidFill>
              </a:defRPr>
            </a:lvl9pPr>
          </a:lstStyle>
          <a:p>
            <a:endParaRPr/>
          </a:p>
        </p:txBody>
      </p:sp>
      <p:cxnSp>
        <p:nvCxnSpPr>
          <p:cNvPr id="128" name="Google Shape;128;p23"/>
          <p:cNvCxnSpPr/>
          <p:nvPr/>
        </p:nvCxnSpPr>
        <p:spPr>
          <a:xfrm>
            <a:off x="4309800" y="1597700"/>
            <a:ext cx="524400" cy="0"/>
          </a:xfrm>
          <a:prstGeom prst="straightConnector1">
            <a:avLst/>
          </a:prstGeom>
          <a:noFill/>
          <a:ln w="38100" cap="flat" cmpd="sng">
            <a:solidFill>
              <a:schemeClr val="accent2"/>
            </a:solidFill>
            <a:prstDash val="solid"/>
            <a:round/>
            <a:headEnd type="none" w="med" len="med"/>
            <a:tailEnd type="none" w="med" len="med"/>
          </a:ln>
        </p:spPr>
      </p:cxnSp>
      <p:sp>
        <p:nvSpPr>
          <p:cNvPr id="129" name="Google Shape;129;p23"/>
          <p:cNvSpPr txBox="1">
            <a:spLocks noGrp="1"/>
          </p:cNvSpPr>
          <p:nvPr>
            <p:ph type="subTitle" idx="1"/>
          </p:nvPr>
        </p:nvSpPr>
        <p:spPr>
          <a:xfrm>
            <a:off x="2669850" y="1791275"/>
            <a:ext cx="3804300" cy="11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0" name="Google Shape;130;p23"/>
          <p:cNvSpPr txBox="1"/>
          <p:nvPr/>
        </p:nvSpPr>
        <p:spPr>
          <a:xfrm>
            <a:off x="3017400" y="3634450"/>
            <a:ext cx="3109200" cy="1019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2"/>
                </a:solidFill>
                <a:latin typeface="Roboto"/>
                <a:ea typeface="Roboto"/>
                <a:cs typeface="Roboto"/>
                <a:sym typeface="Roboto"/>
              </a:rPr>
              <a:t>CREDITS: This presentation template was created by </a:t>
            </a:r>
            <a:r>
              <a:rPr lang="en" sz="1000" b="1">
                <a:solidFill>
                  <a:schemeClr val="dk2"/>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000">
                <a:solidFill>
                  <a:schemeClr val="dk2"/>
                </a:solidFill>
                <a:latin typeface="Roboto"/>
                <a:ea typeface="Roboto"/>
                <a:cs typeface="Roboto"/>
                <a:sym typeface="Roboto"/>
              </a:rPr>
              <a:t>, including icons by </a:t>
            </a:r>
            <a:r>
              <a:rPr lang="en" sz="1000" b="1">
                <a:solidFill>
                  <a:schemeClr val="dk2"/>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000">
                <a:solidFill>
                  <a:schemeClr val="dk2"/>
                </a:solidFill>
                <a:latin typeface="Roboto"/>
                <a:ea typeface="Roboto"/>
                <a:cs typeface="Roboto"/>
                <a:sym typeface="Roboto"/>
              </a:rPr>
              <a:t>, and infographics &amp; images by </a:t>
            </a:r>
            <a:r>
              <a:rPr lang="en" sz="1000" b="1">
                <a:solidFill>
                  <a:schemeClr val="dk2"/>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000">
                <a:solidFill>
                  <a:schemeClr val="dk2"/>
                </a:solidFill>
                <a:latin typeface="Roboto"/>
                <a:ea typeface="Roboto"/>
                <a:cs typeface="Roboto"/>
                <a:sym typeface="Roboto"/>
              </a:rPr>
              <a:t>. </a:t>
            </a:r>
            <a:endParaRPr sz="1000">
              <a:solidFill>
                <a:schemeClr val="dk2"/>
              </a:solidFill>
              <a:latin typeface="Roboto"/>
              <a:ea typeface="Roboto"/>
              <a:cs typeface="Roboto"/>
              <a:sym typeface="Roboto"/>
            </a:endParaRPr>
          </a:p>
          <a:p>
            <a:pPr marL="0" lvl="0" indent="0" algn="ctr" rtl="0">
              <a:spcBef>
                <a:spcPts val="300"/>
              </a:spcBef>
              <a:spcAft>
                <a:spcPts val="0"/>
              </a:spcAft>
              <a:buNone/>
            </a:pPr>
            <a:endParaRPr sz="1000" b="1">
              <a:solidFill>
                <a:schemeClr val="dk2"/>
              </a:solidFill>
              <a:latin typeface="Roboto"/>
              <a:ea typeface="Roboto"/>
              <a:cs typeface="Roboto"/>
              <a:sym typeface="Robo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Bullet points">
  <p:cSld name="TITLE_AND_TWO_COLUMNS_1">
    <p:spTree>
      <p:nvGrpSpPr>
        <p:cNvPr id="1" name="Shape 131"/>
        <p:cNvGrpSpPr/>
        <p:nvPr/>
      </p:nvGrpSpPr>
      <p:grpSpPr>
        <a:xfrm>
          <a:off x="0" y="0"/>
          <a:ext cx="0" cy="0"/>
          <a:chOff x="0" y="0"/>
          <a:chExt cx="0" cy="0"/>
        </a:xfrm>
      </p:grpSpPr>
      <p:sp>
        <p:nvSpPr>
          <p:cNvPr id="132" name="Google Shape;132;p24"/>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33" name="Google Shape;133;p2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34" name="Google Shape;134;p2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878850" y="1228675"/>
            <a:ext cx="73863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8" name="Google Shape;18;p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5"/>
          <p:cNvSpPr txBox="1">
            <a:spLocks noGrp="1"/>
          </p:cNvSpPr>
          <p:nvPr>
            <p:ph type="body" idx="2"/>
          </p:nvPr>
        </p:nvSpPr>
        <p:spPr>
          <a:xfrm>
            <a:off x="4806426" y="1408100"/>
            <a:ext cx="3600600" cy="3166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3" name="Google Shape;23;p5"/>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6" name="Google Shape;26;p6"/>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3000"/>
              <a:buNone/>
              <a:defRPr sz="3000">
                <a:solidFill>
                  <a:schemeClr val="accent2"/>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a:endParaRPr/>
          </a:p>
        </p:txBody>
      </p:sp>
      <p:sp>
        <p:nvSpPr>
          <p:cNvPr id="29" name="Google Shape;29;p7"/>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cxnSp>
        <p:nvCxnSpPr>
          <p:cNvPr id="30" name="Google Shape;30;p7"/>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5032400" y="1906375"/>
            <a:ext cx="3135000" cy="23943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4000"/>
              <a:buNone/>
              <a:defRPr sz="4000">
                <a:solidFill>
                  <a:schemeClr val="accent1"/>
                </a:solidFill>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796050" y="1397950"/>
            <a:ext cx="3654600" cy="507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1800"/>
              <a:buFont typeface="Advent Pro"/>
              <a:buNone/>
              <a:defRPr b="1">
                <a:solidFill>
                  <a:schemeClr val="accent2"/>
                </a:solidFill>
                <a:latin typeface="Advent Pro"/>
                <a:ea typeface="Advent Pro"/>
                <a:cs typeface="Advent Pro"/>
                <a:sym typeface="Advent Pro"/>
              </a:defRPr>
            </a:lvl1pPr>
            <a:lvl2pPr lvl="1">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2pPr>
            <a:lvl3pPr lvl="2">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3pPr>
            <a:lvl4pPr lvl="3">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4pPr>
            <a:lvl5pPr lvl="4">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5pPr>
            <a:lvl6pPr lvl="5">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6pPr>
            <a:lvl7pPr lvl="6">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7pPr>
            <a:lvl8pPr lvl="7">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8pPr>
            <a:lvl9pPr lvl="8">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9pPr>
          </a:lstStyle>
          <a:p>
            <a:endParaRPr/>
          </a:p>
        </p:txBody>
      </p:sp>
      <p:sp>
        <p:nvSpPr>
          <p:cNvPr id="35" name="Google Shape;35;p9"/>
          <p:cNvSpPr txBox="1">
            <a:spLocks noGrp="1"/>
          </p:cNvSpPr>
          <p:nvPr>
            <p:ph type="body" idx="2"/>
          </p:nvPr>
        </p:nvSpPr>
        <p:spPr>
          <a:xfrm>
            <a:off x="796050" y="2034675"/>
            <a:ext cx="3111000" cy="2171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6" name="Google Shape;36;p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37" name="Google Shape;37;p9"/>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40" name="Google Shape;40;p10"/>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D9EAD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1pPr>
            <a:lvl2pPr lvl="1">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2pPr>
            <a:lvl3pPr lvl="2">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3pPr>
            <a:lvl4pPr lvl="3">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4pPr>
            <a:lvl5pPr lvl="4">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5pPr>
            <a:lvl6pPr lvl="5">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6pPr>
            <a:lvl7pPr lvl="6">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7pPr>
            <a:lvl8pPr lvl="7">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8pPr>
            <a:lvl9pPr lvl="8">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00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3.gif"/></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grpSp>
        <p:nvGrpSpPr>
          <p:cNvPr id="139" name="Google Shape;139;p25"/>
          <p:cNvGrpSpPr/>
          <p:nvPr/>
        </p:nvGrpSpPr>
        <p:grpSpPr>
          <a:xfrm>
            <a:off x="4020093" y="607663"/>
            <a:ext cx="5065148" cy="3795451"/>
            <a:chOff x="936525" y="238100"/>
            <a:chExt cx="5319975" cy="3986400"/>
          </a:xfrm>
        </p:grpSpPr>
        <p:sp>
          <p:nvSpPr>
            <p:cNvPr id="140" name="Google Shape;140;p25"/>
            <p:cNvSpPr/>
            <p:nvPr/>
          </p:nvSpPr>
          <p:spPr>
            <a:xfrm>
              <a:off x="1585950" y="238100"/>
              <a:ext cx="4670550" cy="394962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5"/>
            <p:cNvSpPr/>
            <p:nvPr/>
          </p:nvSpPr>
          <p:spPr>
            <a:xfrm>
              <a:off x="936525" y="2497025"/>
              <a:ext cx="659925" cy="801900"/>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5"/>
            <p:cNvSpPr/>
            <p:nvPr/>
          </p:nvSpPr>
          <p:spPr>
            <a:xfrm>
              <a:off x="1602825" y="3328450"/>
              <a:ext cx="359400" cy="31237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5"/>
            <p:cNvSpPr/>
            <p:nvPr/>
          </p:nvSpPr>
          <p:spPr>
            <a:xfrm>
              <a:off x="3230125" y="3806550"/>
              <a:ext cx="854375" cy="417950"/>
            </a:xfrm>
            <a:custGeom>
              <a:avLst/>
              <a:gdLst/>
              <a:ahLst/>
              <a:cxnLst/>
              <a:rect l="l" t="t" r="r" b="b"/>
              <a:pathLst>
                <a:path w="34175" h="16718" extrusionOk="0">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5"/>
            <p:cNvSpPr/>
            <p:nvPr/>
          </p:nvSpPr>
          <p:spPr>
            <a:xfrm>
              <a:off x="5137450" y="870200"/>
              <a:ext cx="1025675" cy="624125"/>
            </a:xfrm>
            <a:custGeom>
              <a:avLst/>
              <a:gdLst/>
              <a:ahLst/>
              <a:cxnLst/>
              <a:rect l="l" t="t" r="r" b="b"/>
              <a:pathLst>
                <a:path w="41027" h="24965" extrusionOk="0">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25"/>
          <p:cNvSpPr txBox="1">
            <a:spLocks noGrp="1"/>
          </p:cNvSpPr>
          <p:nvPr>
            <p:ph type="ctrTitle"/>
          </p:nvPr>
        </p:nvSpPr>
        <p:spPr>
          <a:xfrm>
            <a:off x="614300" y="715250"/>
            <a:ext cx="40839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a:t>EATBOT:</a:t>
            </a:r>
            <a:endParaRPr sz="4800"/>
          </a:p>
          <a:p>
            <a:pPr marL="0" lvl="0" indent="0" algn="l" rtl="0">
              <a:spcBef>
                <a:spcPts val="0"/>
              </a:spcBef>
              <a:spcAft>
                <a:spcPts val="0"/>
              </a:spcAft>
              <a:buNone/>
            </a:pPr>
            <a:r>
              <a:rPr lang="en" sz="4800"/>
              <a:t>THE UBER EATS</a:t>
            </a:r>
            <a:endParaRPr sz="4800"/>
          </a:p>
          <a:p>
            <a:pPr marL="0" lvl="0" indent="0" algn="l" rtl="0">
              <a:spcBef>
                <a:spcPts val="0"/>
              </a:spcBef>
              <a:spcAft>
                <a:spcPts val="0"/>
              </a:spcAft>
              <a:buNone/>
            </a:pPr>
            <a:r>
              <a:rPr lang="en" sz="4800"/>
              <a:t>CHATBOT</a:t>
            </a:r>
            <a:endParaRPr sz="4800"/>
          </a:p>
        </p:txBody>
      </p:sp>
      <p:sp>
        <p:nvSpPr>
          <p:cNvPr id="146" name="Google Shape;146;p25"/>
          <p:cNvSpPr txBox="1">
            <a:spLocks noGrp="1"/>
          </p:cNvSpPr>
          <p:nvPr>
            <p:ph type="subTitle" idx="1"/>
          </p:nvPr>
        </p:nvSpPr>
        <p:spPr>
          <a:xfrm>
            <a:off x="614300" y="2973775"/>
            <a:ext cx="3396600" cy="16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5F8195"/>
                </a:solidFill>
              </a:rPr>
              <a:t>TEAM 8</a:t>
            </a:r>
            <a:endParaRPr sz="1800" dirty="0">
              <a:solidFill>
                <a:srgbClr val="5F8195"/>
              </a:solidFill>
            </a:endParaRPr>
          </a:p>
          <a:p>
            <a:pPr marL="0" lvl="0" indent="0" algn="l" rtl="0">
              <a:spcBef>
                <a:spcPts val="0"/>
              </a:spcBef>
              <a:spcAft>
                <a:spcPts val="0"/>
              </a:spcAft>
              <a:buNone/>
            </a:pPr>
            <a:endParaRPr sz="1400" dirty="0">
              <a:solidFill>
                <a:srgbClr val="5F8195"/>
              </a:solidFill>
            </a:endParaRPr>
          </a:p>
          <a:p>
            <a:pPr marL="0" lvl="0" indent="0" algn="l" rtl="0">
              <a:spcBef>
                <a:spcPts val="0"/>
              </a:spcBef>
              <a:spcAft>
                <a:spcPts val="0"/>
              </a:spcAft>
              <a:buNone/>
            </a:pPr>
            <a:r>
              <a:rPr lang="en" sz="1400" dirty="0" err="1">
                <a:solidFill>
                  <a:srgbClr val="5F8195"/>
                </a:solidFill>
              </a:rPr>
              <a:t>Keani</a:t>
            </a:r>
            <a:r>
              <a:rPr lang="en" sz="1400" dirty="0">
                <a:solidFill>
                  <a:srgbClr val="5F8195"/>
                </a:solidFill>
              </a:rPr>
              <a:t> Schuller</a:t>
            </a:r>
          </a:p>
          <a:p>
            <a:pPr marL="0" lvl="0" indent="0" algn="l" rtl="0">
              <a:spcBef>
                <a:spcPts val="0"/>
              </a:spcBef>
              <a:spcAft>
                <a:spcPts val="0"/>
              </a:spcAft>
              <a:buNone/>
            </a:pPr>
            <a:r>
              <a:rPr lang="en" sz="1400" dirty="0">
                <a:solidFill>
                  <a:srgbClr val="5F8195"/>
                </a:solidFill>
              </a:rPr>
              <a:t>Alisa Liu</a:t>
            </a:r>
          </a:p>
          <a:p>
            <a:pPr marL="0" lvl="0" indent="0" algn="l" rtl="0">
              <a:spcBef>
                <a:spcPts val="0"/>
              </a:spcBef>
              <a:spcAft>
                <a:spcPts val="0"/>
              </a:spcAft>
              <a:buNone/>
            </a:pPr>
            <a:r>
              <a:rPr lang="en" sz="1400" dirty="0">
                <a:solidFill>
                  <a:srgbClr val="5F8195"/>
                </a:solidFill>
              </a:rPr>
              <a:t>Freddy Chen</a:t>
            </a:r>
            <a:endParaRPr sz="1400" dirty="0">
              <a:solidFill>
                <a:srgbClr val="5F8195"/>
              </a:solidFill>
            </a:endParaRPr>
          </a:p>
          <a:p>
            <a:pPr marL="0" lvl="0" indent="0" algn="l" rtl="0">
              <a:spcBef>
                <a:spcPts val="0"/>
              </a:spcBef>
              <a:spcAft>
                <a:spcPts val="0"/>
              </a:spcAft>
              <a:buNone/>
            </a:pPr>
            <a:r>
              <a:rPr lang="en" sz="1400" dirty="0" err="1">
                <a:solidFill>
                  <a:srgbClr val="5F8195"/>
                </a:solidFill>
              </a:rPr>
              <a:t>Tashfeen</a:t>
            </a:r>
            <a:r>
              <a:rPr lang="en" sz="1400" dirty="0">
                <a:solidFill>
                  <a:srgbClr val="5F8195"/>
                </a:solidFill>
              </a:rPr>
              <a:t> Ahmed</a:t>
            </a:r>
            <a:endParaRPr sz="1400" dirty="0">
              <a:solidFill>
                <a:srgbClr val="5F8195"/>
              </a:solidFill>
            </a:endParaRPr>
          </a:p>
        </p:txBody>
      </p:sp>
      <p:cxnSp>
        <p:nvCxnSpPr>
          <p:cNvPr id="147" name="Google Shape;147;p25"/>
          <p:cNvCxnSpPr/>
          <p:nvPr/>
        </p:nvCxnSpPr>
        <p:spPr>
          <a:xfrm>
            <a:off x="702700" y="2843550"/>
            <a:ext cx="524400" cy="0"/>
          </a:xfrm>
          <a:prstGeom prst="straightConnector1">
            <a:avLst/>
          </a:prstGeom>
          <a:noFill/>
          <a:ln w="38100" cap="flat" cmpd="sng">
            <a:solidFill>
              <a:schemeClr val="accent6"/>
            </a:solidFill>
            <a:prstDash val="solid"/>
            <a:round/>
            <a:headEnd type="none" w="med" len="med"/>
            <a:tailEnd type="none" w="med" len="med"/>
          </a:ln>
        </p:spPr>
      </p:cxnSp>
      <p:grpSp>
        <p:nvGrpSpPr>
          <p:cNvPr id="148" name="Google Shape;148;p25"/>
          <p:cNvGrpSpPr/>
          <p:nvPr/>
        </p:nvGrpSpPr>
        <p:grpSpPr>
          <a:xfrm>
            <a:off x="4760184" y="632680"/>
            <a:ext cx="4717227" cy="4962536"/>
            <a:chOff x="1713850" y="264375"/>
            <a:chExt cx="4954550" cy="5212200"/>
          </a:xfrm>
        </p:grpSpPr>
        <p:sp>
          <p:nvSpPr>
            <p:cNvPr id="149" name="Google Shape;149;p25"/>
            <p:cNvSpPr/>
            <p:nvPr/>
          </p:nvSpPr>
          <p:spPr>
            <a:xfrm>
              <a:off x="2555400" y="2170725"/>
              <a:ext cx="694500" cy="332500"/>
            </a:xfrm>
            <a:custGeom>
              <a:avLst/>
              <a:gdLst/>
              <a:ahLst/>
              <a:cxnLst/>
              <a:rect l="l" t="t" r="r" b="b"/>
              <a:pathLst>
                <a:path w="27780" h="13300" extrusionOk="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5"/>
            <p:cNvSpPr/>
            <p:nvPr/>
          </p:nvSpPr>
          <p:spPr>
            <a:xfrm>
              <a:off x="2712825" y="2473500"/>
              <a:ext cx="694475" cy="332500"/>
            </a:xfrm>
            <a:custGeom>
              <a:avLst/>
              <a:gdLst/>
              <a:ahLst/>
              <a:cxnLst/>
              <a:rect l="l" t="t" r="r" b="b"/>
              <a:pathLst>
                <a:path w="27779" h="13300" extrusionOk="0">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5"/>
            <p:cNvSpPr/>
            <p:nvPr/>
          </p:nvSpPr>
          <p:spPr>
            <a:xfrm>
              <a:off x="3029050" y="3016525"/>
              <a:ext cx="596800" cy="352825"/>
            </a:xfrm>
            <a:custGeom>
              <a:avLst/>
              <a:gdLst/>
              <a:ahLst/>
              <a:cxnLst/>
              <a:rect l="l" t="t" r="r" b="b"/>
              <a:pathLst>
                <a:path w="23872" h="14113" extrusionOk="0">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5"/>
            <p:cNvSpPr/>
            <p:nvPr/>
          </p:nvSpPr>
          <p:spPr>
            <a:xfrm>
              <a:off x="3560800" y="2996475"/>
              <a:ext cx="1775175" cy="1111100"/>
            </a:xfrm>
            <a:custGeom>
              <a:avLst/>
              <a:gdLst/>
              <a:ahLst/>
              <a:cxnLst/>
              <a:rect l="l" t="t" r="r" b="b"/>
              <a:pathLst>
                <a:path w="71007" h="44444" extrusionOk="0">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5"/>
            <p:cNvSpPr/>
            <p:nvPr/>
          </p:nvSpPr>
          <p:spPr>
            <a:xfrm>
              <a:off x="2287850" y="547325"/>
              <a:ext cx="2921650" cy="3305875"/>
            </a:xfrm>
            <a:custGeom>
              <a:avLst/>
              <a:gdLst/>
              <a:ahLst/>
              <a:cxnLst/>
              <a:rect l="l" t="t" r="r" b="b"/>
              <a:pathLst>
                <a:path w="116866" h="132235" extrusionOk="0">
                  <a:moveTo>
                    <a:pt x="65940" y="0"/>
                  </a:moveTo>
                  <a:lnTo>
                    <a:pt x="0" y="34282"/>
                  </a:lnTo>
                  <a:lnTo>
                    <a:pt x="50925" y="132234"/>
                  </a:lnTo>
                  <a:lnTo>
                    <a:pt x="116865" y="97951"/>
                  </a:lnTo>
                  <a:lnTo>
                    <a:pt x="659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5"/>
            <p:cNvSpPr/>
            <p:nvPr/>
          </p:nvSpPr>
          <p:spPr>
            <a:xfrm>
              <a:off x="2387300" y="647025"/>
              <a:ext cx="2722650" cy="3107000"/>
            </a:xfrm>
            <a:custGeom>
              <a:avLst/>
              <a:gdLst/>
              <a:ahLst/>
              <a:cxnLst/>
              <a:rect l="l" t="t" r="r" b="b"/>
              <a:pathLst>
                <a:path w="108906" h="124280" extrusionOk="0">
                  <a:moveTo>
                    <a:pt x="60710" y="1"/>
                  </a:moveTo>
                  <a:lnTo>
                    <a:pt x="0" y="31558"/>
                  </a:lnTo>
                  <a:lnTo>
                    <a:pt x="48197" y="124279"/>
                  </a:lnTo>
                  <a:lnTo>
                    <a:pt x="108906" y="92722"/>
                  </a:lnTo>
                  <a:lnTo>
                    <a:pt x="607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5"/>
            <p:cNvSpPr/>
            <p:nvPr/>
          </p:nvSpPr>
          <p:spPr>
            <a:xfrm>
              <a:off x="2187350" y="343625"/>
              <a:ext cx="1749125" cy="1060950"/>
            </a:xfrm>
            <a:custGeom>
              <a:avLst/>
              <a:gdLst/>
              <a:ahLst/>
              <a:cxnLst/>
              <a:rect l="l" t="t" r="r" b="b"/>
              <a:pathLst>
                <a:path w="69965" h="42438" extrusionOk="0">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5"/>
            <p:cNvSpPr/>
            <p:nvPr/>
          </p:nvSpPr>
          <p:spPr>
            <a:xfrm>
              <a:off x="2891850" y="714450"/>
              <a:ext cx="425150" cy="246050"/>
            </a:xfrm>
            <a:custGeom>
              <a:avLst/>
              <a:gdLst/>
              <a:ahLst/>
              <a:cxnLst/>
              <a:rect l="l" t="t" r="r" b="b"/>
              <a:pathLst>
                <a:path w="17006" h="9842" extrusionOk="0">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5"/>
            <p:cNvSpPr/>
            <p:nvPr/>
          </p:nvSpPr>
          <p:spPr>
            <a:xfrm>
              <a:off x="2792350" y="951775"/>
              <a:ext cx="64725" cy="61475"/>
            </a:xfrm>
            <a:custGeom>
              <a:avLst/>
              <a:gdLst/>
              <a:ahLst/>
              <a:cxnLst/>
              <a:rect l="l" t="t" r="r" b="b"/>
              <a:pathLst>
                <a:path w="2589" h="2459" extrusionOk="0">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5"/>
            <p:cNvSpPr/>
            <p:nvPr/>
          </p:nvSpPr>
          <p:spPr>
            <a:xfrm>
              <a:off x="4233575" y="3422800"/>
              <a:ext cx="466300" cy="318325"/>
            </a:xfrm>
            <a:custGeom>
              <a:avLst/>
              <a:gdLst/>
              <a:ahLst/>
              <a:cxnLst/>
              <a:rect l="l" t="t" r="r" b="b"/>
              <a:pathLst>
                <a:path w="18652" h="12733" extrusionOk="0">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5"/>
            <p:cNvSpPr/>
            <p:nvPr/>
          </p:nvSpPr>
          <p:spPr>
            <a:xfrm>
              <a:off x="4267250" y="3452325"/>
              <a:ext cx="398925" cy="259300"/>
            </a:xfrm>
            <a:custGeom>
              <a:avLst/>
              <a:gdLst/>
              <a:ahLst/>
              <a:cxnLst/>
              <a:rect l="l" t="t" r="r" b="b"/>
              <a:pathLst>
                <a:path w="15957" h="10372" extrusionOk="0">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5"/>
            <p:cNvSpPr/>
            <p:nvPr/>
          </p:nvSpPr>
          <p:spPr>
            <a:xfrm>
              <a:off x="2987500" y="1043625"/>
              <a:ext cx="703525" cy="454950"/>
            </a:xfrm>
            <a:custGeom>
              <a:avLst/>
              <a:gdLst/>
              <a:ahLst/>
              <a:cxnLst/>
              <a:rect l="l" t="t" r="r" b="b"/>
              <a:pathLst>
                <a:path w="28141" h="18198" extrusionOk="0">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5"/>
            <p:cNvSpPr/>
            <p:nvPr/>
          </p:nvSpPr>
          <p:spPr>
            <a:xfrm>
              <a:off x="3098975" y="1119800"/>
              <a:ext cx="931950" cy="511425"/>
            </a:xfrm>
            <a:custGeom>
              <a:avLst/>
              <a:gdLst/>
              <a:ahLst/>
              <a:cxnLst/>
              <a:rect l="l" t="t" r="r" b="b"/>
              <a:pathLst>
                <a:path w="37278" h="20457" extrusionOk="0">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5"/>
            <p:cNvSpPr/>
            <p:nvPr/>
          </p:nvSpPr>
          <p:spPr>
            <a:xfrm>
              <a:off x="2620925" y="1463425"/>
              <a:ext cx="369575" cy="323675"/>
            </a:xfrm>
            <a:custGeom>
              <a:avLst/>
              <a:gdLst/>
              <a:ahLst/>
              <a:cxnLst/>
              <a:rect l="l" t="t" r="r" b="b"/>
              <a:pathLst>
                <a:path w="14783" h="12947" extrusionOk="0">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5"/>
            <p:cNvSpPr/>
            <p:nvPr/>
          </p:nvSpPr>
          <p:spPr>
            <a:xfrm>
              <a:off x="2817025" y="1674850"/>
              <a:ext cx="942525" cy="941950"/>
            </a:xfrm>
            <a:custGeom>
              <a:avLst/>
              <a:gdLst/>
              <a:ahLst/>
              <a:cxnLst/>
              <a:rect l="l" t="t" r="r" b="b"/>
              <a:pathLst>
                <a:path w="37701" h="37678" extrusionOk="0">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5"/>
            <p:cNvSpPr/>
            <p:nvPr/>
          </p:nvSpPr>
          <p:spPr>
            <a:xfrm>
              <a:off x="3497325" y="1321150"/>
              <a:ext cx="942525" cy="941975"/>
            </a:xfrm>
            <a:custGeom>
              <a:avLst/>
              <a:gdLst/>
              <a:ahLst/>
              <a:cxnLst/>
              <a:rect l="l" t="t" r="r" b="b"/>
              <a:pathLst>
                <a:path w="37701" h="37679" extrusionOk="0">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5"/>
            <p:cNvSpPr/>
            <p:nvPr/>
          </p:nvSpPr>
          <p:spPr>
            <a:xfrm>
              <a:off x="3188400" y="2361350"/>
              <a:ext cx="942475" cy="941975"/>
            </a:xfrm>
            <a:custGeom>
              <a:avLst/>
              <a:gdLst/>
              <a:ahLst/>
              <a:cxnLst/>
              <a:rect l="l" t="t" r="r" b="b"/>
              <a:pathLst>
                <a:path w="37699" h="37679" extrusionOk="0">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5"/>
            <p:cNvSpPr/>
            <p:nvPr/>
          </p:nvSpPr>
          <p:spPr>
            <a:xfrm>
              <a:off x="3868675" y="2007675"/>
              <a:ext cx="942500" cy="941975"/>
            </a:xfrm>
            <a:custGeom>
              <a:avLst/>
              <a:gdLst/>
              <a:ahLst/>
              <a:cxnLst/>
              <a:rect l="l" t="t" r="r" b="b"/>
              <a:pathLst>
                <a:path w="37700" h="37679" extrusionOk="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5"/>
            <p:cNvSpPr/>
            <p:nvPr/>
          </p:nvSpPr>
          <p:spPr>
            <a:xfrm>
              <a:off x="4203375" y="2307875"/>
              <a:ext cx="449575" cy="374100"/>
            </a:xfrm>
            <a:custGeom>
              <a:avLst/>
              <a:gdLst/>
              <a:ahLst/>
              <a:cxnLst/>
              <a:rect l="l" t="t" r="r" b="b"/>
              <a:pathLst>
                <a:path w="17983" h="14964" extrusionOk="0">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p:nvPr/>
          </p:nvSpPr>
          <p:spPr>
            <a:xfrm>
              <a:off x="4159575" y="2310500"/>
              <a:ext cx="424350" cy="376200"/>
            </a:xfrm>
            <a:custGeom>
              <a:avLst/>
              <a:gdLst/>
              <a:ahLst/>
              <a:cxnLst/>
              <a:rect l="l" t="t" r="r" b="b"/>
              <a:pathLst>
                <a:path w="16974" h="15048" extrusionOk="0">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5"/>
            <p:cNvSpPr/>
            <p:nvPr/>
          </p:nvSpPr>
          <p:spPr>
            <a:xfrm>
              <a:off x="4276725" y="2310500"/>
              <a:ext cx="307200" cy="288425"/>
            </a:xfrm>
            <a:custGeom>
              <a:avLst/>
              <a:gdLst/>
              <a:ahLst/>
              <a:cxnLst/>
              <a:rect l="l" t="t" r="r" b="b"/>
              <a:pathLst>
                <a:path w="12288" h="11537" extrusionOk="0">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5"/>
            <p:cNvSpPr/>
            <p:nvPr/>
          </p:nvSpPr>
          <p:spPr>
            <a:xfrm>
              <a:off x="4144275" y="2373975"/>
              <a:ext cx="449975" cy="353475"/>
            </a:xfrm>
            <a:custGeom>
              <a:avLst/>
              <a:gdLst/>
              <a:ahLst/>
              <a:cxnLst/>
              <a:rect l="l" t="t" r="r" b="b"/>
              <a:pathLst>
                <a:path w="17999" h="14139" extrusionOk="0">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5"/>
            <p:cNvSpPr/>
            <p:nvPr/>
          </p:nvSpPr>
          <p:spPr>
            <a:xfrm>
              <a:off x="4287100" y="2374000"/>
              <a:ext cx="307150" cy="256925"/>
            </a:xfrm>
            <a:custGeom>
              <a:avLst/>
              <a:gdLst/>
              <a:ahLst/>
              <a:cxnLst/>
              <a:rect l="l" t="t" r="r" b="b"/>
              <a:pathLst>
                <a:path w="12286" h="10277" extrusionOk="0">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5"/>
            <p:cNvSpPr/>
            <p:nvPr/>
          </p:nvSpPr>
          <p:spPr>
            <a:xfrm>
              <a:off x="4269125" y="2554275"/>
              <a:ext cx="39775" cy="39775"/>
            </a:xfrm>
            <a:custGeom>
              <a:avLst/>
              <a:gdLst/>
              <a:ahLst/>
              <a:cxnLst/>
              <a:rect l="l" t="t" r="r" b="b"/>
              <a:pathLst>
                <a:path w="1591" h="1591" extrusionOk="0">
                  <a:moveTo>
                    <a:pt x="1047" y="1"/>
                  </a:moveTo>
                  <a:lnTo>
                    <a:pt x="0" y="543"/>
                  </a:lnTo>
                  <a:lnTo>
                    <a:pt x="543" y="1591"/>
                  </a:lnTo>
                  <a:lnTo>
                    <a:pt x="1590" y="1047"/>
                  </a:lnTo>
                  <a:lnTo>
                    <a:pt x="10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5"/>
            <p:cNvSpPr/>
            <p:nvPr/>
          </p:nvSpPr>
          <p:spPr>
            <a:xfrm>
              <a:off x="4410450" y="2480975"/>
              <a:ext cx="39775" cy="39775"/>
            </a:xfrm>
            <a:custGeom>
              <a:avLst/>
              <a:gdLst/>
              <a:ahLst/>
              <a:cxnLst/>
              <a:rect l="l" t="t" r="r" b="b"/>
              <a:pathLst>
                <a:path w="1591" h="1591" extrusionOk="0">
                  <a:moveTo>
                    <a:pt x="1047" y="0"/>
                  </a:moveTo>
                  <a:lnTo>
                    <a:pt x="1" y="544"/>
                  </a:lnTo>
                  <a:lnTo>
                    <a:pt x="544" y="1591"/>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5"/>
            <p:cNvSpPr/>
            <p:nvPr/>
          </p:nvSpPr>
          <p:spPr>
            <a:xfrm>
              <a:off x="4315650" y="2471100"/>
              <a:ext cx="39775" cy="39775"/>
            </a:xfrm>
            <a:custGeom>
              <a:avLst/>
              <a:gdLst/>
              <a:ahLst/>
              <a:cxnLst/>
              <a:rect l="l" t="t" r="r" b="b"/>
              <a:pathLst>
                <a:path w="1591" h="1591" extrusionOk="0">
                  <a:moveTo>
                    <a:pt x="1048" y="0"/>
                  </a:moveTo>
                  <a:lnTo>
                    <a:pt x="0" y="544"/>
                  </a:lnTo>
                  <a:lnTo>
                    <a:pt x="544" y="1590"/>
                  </a:lnTo>
                  <a:lnTo>
                    <a:pt x="1590" y="1047"/>
                  </a:lnTo>
                  <a:lnTo>
                    <a:pt x="10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5"/>
            <p:cNvSpPr/>
            <p:nvPr/>
          </p:nvSpPr>
          <p:spPr>
            <a:xfrm>
              <a:off x="4328750" y="2471100"/>
              <a:ext cx="26675" cy="32975"/>
            </a:xfrm>
            <a:custGeom>
              <a:avLst/>
              <a:gdLst/>
              <a:ahLst/>
              <a:cxnLst/>
              <a:rect l="l" t="t" r="r" b="b"/>
              <a:pathLst>
                <a:path w="1067" h="1319" extrusionOk="0">
                  <a:moveTo>
                    <a:pt x="523" y="0"/>
                  </a:moveTo>
                  <a:lnTo>
                    <a:pt x="0" y="271"/>
                  </a:lnTo>
                  <a:lnTo>
                    <a:pt x="544" y="1318"/>
                  </a:lnTo>
                  <a:lnTo>
                    <a:pt x="1066" y="1047"/>
                  </a:lnTo>
                  <a:lnTo>
                    <a:pt x="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5"/>
            <p:cNvSpPr/>
            <p:nvPr/>
          </p:nvSpPr>
          <p:spPr>
            <a:xfrm>
              <a:off x="3823525" y="1789950"/>
              <a:ext cx="408300" cy="276175"/>
            </a:xfrm>
            <a:custGeom>
              <a:avLst/>
              <a:gdLst/>
              <a:ahLst/>
              <a:cxnLst/>
              <a:rect l="l" t="t" r="r" b="b"/>
              <a:pathLst>
                <a:path w="16332" h="11047" extrusionOk="0">
                  <a:moveTo>
                    <a:pt x="14504" y="1"/>
                  </a:moveTo>
                  <a:lnTo>
                    <a:pt x="0" y="7521"/>
                  </a:lnTo>
                  <a:lnTo>
                    <a:pt x="1829" y="11046"/>
                  </a:lnTo>
                  <a:lnTo>
                    <a:pt x="16332" y="3525"/>
                  </a:lnTo>
                  <a:lnTo>
                    <a:pt x="145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5"/>
            <p:cNvSpPr/>
            <p:nvPr/>
          </p:nvSpPr>
          <p:spPr>
            <a:xfrm>
              <a:off x="4004825" y="1789950"/>
              <a:ext cx="227000" cy="182175"/>
            </a:xfrm>
            <a:custGeom>
              <a:avLst/>
              <a:gdLst/>
              <a:ahLst/>
              <a:cxnLst/>
              <a:rect l="l" t="t" r="r" b="b"/>
              <a:pathLst>
                <a:path w="9080" h="7287" extrusionOk="0">
                  <a:moveTo>
                    <a:pt x="7251" y="1"/>
                  </a:moveTo>
                  <a:lnTo>
                    <a:pt x="0" y="3760"/>
                  </a:lnTo>
                  <a:lnTo>
                    <a:pt x="1827" y="7286"/>
                  </a:lnTo>
                  <a:lnTo>
                    <a:pt x="9080" y="3525"/>
                  </a:lnTo>
                  <a:lnTo>
                    <a:pt x="7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5"/>
            <p:cNvSpPr/>
            <p:nvPr/>
          </p:nvSpPr>
          <p:spPr>
            <a:xfrm>
              <a:off x="3719800" y="1578750"/>
              <a:ext cx="448575" cy="366000"/>
            </a:xfrm>
            <a:custGeom>
              <a:avLst/>
              <a:gdLst/>
              <a:ahLst/>
              <a:cxnLst/>
              <a:rect l="l" t="t" r="r" b="b"/>
              <a:pathLst>
                <a:path w="17943" h="14640" extrusionOk="0">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5"/>
            <p:cNvSpPr/>
            <p:nvPr/>
          </p:nvSpPr>
          <p:spPr>
            <a:xfrm>
              <a:off x="3858375" y="1578750"/>
              <a:ext cx="310025" cy="272350"/>
            </a:xfrm>
            <a:custGeom>
              <a:avLst/>
              <a:gdLst/>
              <a:ahLst/>
              <a:cxnLst/>
              <a:rect l="l" t="t" r="r" b="b"/>
              <a:pathLst>
                <a:path w="12401" h="10894" extrusionOk="0">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5"/>
            <p:cNvSpPr/>
            <p:nvPr/>
          </p:nvSpPr>
          <p:spPr>
            <a:xfrm>
              <a:off x="3742250" y="1689100"/>
              <a:ext cx="481275" cy="305050"/>
            </a:xfrm>
            <a:custGeom>
              <a:avLst/>
              <a:gdLst/>
              <a:ahLst/>
              <a:cxnLst/>
              <a:rect l="l" t="t" r="r" b="b"/>
              <a:pathLst>
                <a:path w="19251" h="12202" extrusionOk="0">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5"/>
            <p:cNvSpPr/>
            <p:nvPr/>
          </p:nvSpPr>
          <p:spPr>
            <a:xfrm>
              <a:off x="3825750" y="1730050"/>
              <a:ext cx="39775" cy="39750"/>
            </a:xfrm>
            <a:custGeom>
              <a:avLst/>
              <a:gdLst/>
              <a:ahLst/>
              <a:cxnLst/>
              <a:rect l="l" t="t" r="r" b="b"/>
              <a:pathLst>
                <a:path w="1591" h="1590" extrusionOk="0">
                  <a:moveTo>
                    <a:pt x="1047" y="0"/>
                  </a:moveTo>
                  <a:lnTo>
                    <a:pt x="0" y="543"/>
                  </a:lnTo>
                  <a:lnTo>
                    <a:pt x="543" y="1589"/>
                  </a:lnTo>
                  <a:lnTo>
                    <a:pt x="1590"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5"/>
            <p:cNvSpPr/>
            <p:nvPr/>
          </p:nvSpPr>
          <p:spPr>
            <a:xfrm>
              <a:off x="3967075" y="1656750"/>
              <a:ext cx="39775" cy="39775"/>
            </a:xfrm>
            <a:custGeom>
              <a:avLst/>
              <a:gdLst/>
              <a:ahLst/>
              <a:cxnLst/>
              <a:rect l="l" t="t" r="r" b="b"/>
              <a:pathLst>
                <a:path w="1591" h="1591" extrusionOk="0">
                  <a:moveTo>
                    <a:pt x="1047" y="0"/>
                  </a:moveTo>
                  <a:lnTo>
                    <a:pt x="1" y="544"/>
                  </a:lnTo>
                  <a:lnTo>
                    <a:pt x="544" y="1590"/>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5"/>
            <p:cNvSpPr/>
            <p:nvPr/>
          </p:nvSpPr>
          <p:spPr>
            <a:xfrm>
              <a:off x="3872275" y="1646850"/>
              <a:ext cx="39775" cy="39775"/>
            </a:xfrm>
            <a:custGeom>
              <a:avLst/>
              <a:gdLst/>
              <a:ahLst/>
              <a:cxnLst/>
              <a:rect l="l" t="t" r="r" b="b"/>
              <a:pathLst>
                <a:path w="1591" h="1591" extrusionOk="0">
                  <a:moveTo>
                    <a:pt x="1047" y="0"/>
                  </a:moveTo>
                  <a:lnTo>
                    <a:pt x="0" y="543"/>
                  </a:lnTo>
                  <a:lnTo>
                    <a:pt x="544" y="1590"/>
                  </a:lnTo>
                  <a:lnTo>
                    <a:pt x="1590" y="1048"/>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5"/>
            <p:cNvSpPr/>
            <p:nvPr/>
          </p:nvSpPr>
          <p:spPr>
            <a:xfrm>
              <a:off x="3885375" y="1646850"/>
              <a:ext cx="26675" cy="33000"/>
            </a:xfrm>
            <a:custGeom>
              <a:avLst/>
              <a:gdLst/>
              <a:ahLst/>
              <a:cxnLst/>
              <a:rect l="l" t="t" r="r" b="b"/>
              <a:pathLst>
                <a:path w="1067" h="1320" extrusionOk="0">
                  <a:moveTo>
                    <a:pt x="524" y="0"/>
                  </a:moveTo>
                  <a:lnTo>
                    <a:pt x="0" y="272"/>
                  </a:lnTo>
                  <a:lnTo>
                    <a:pt x="544" y="1319"/>
                  </a:lnTo>
                  <a:lnTo>
                    <a:pt x="1066" y="1048"/>
                  </a:lnTo>
                  <a:lnTo>
                    <a:pt x="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5"/>
            <p:cNvSpPr/>
            <p:nvPr/>
          </p:nvSpPr>
          <p:spPr>
            <a:xfrm>
              <a:off x="3951525" y="1689075"/>
              <a:ext cx="272000" cy="212925"/>
            </a:xfrm>
            <a:custGeom>
              <a:avLst/>
              <a:gdLst/>
              <a:ahLst/>
              <a:cxnLst/>
              <a:rect l="l" t="t" r="r" b="b"/>
              <a:pathLst>
                <a:path w="10880" h="8517" extrusionOk="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5"/>
            <p:cNvSpPr/>
            <p:nvPr/>
          </p:nvSpPr>
          <p:spPr>
            <a:xfrm>
              <a:off x="4025950" y="1713575"/>
              <a:ext cx="97625" cy="111100"/>
            </a:xfrm>
            <a:custGeom>
              <a:avLst/>
              <a:gdLst/>
              <a:ahLst/>
              <a:cxnLst/>
              <a:rect l="l" t="t" r="r" b="b"/>
              <a:pathLst>
                <a:path w="3905" h="4444" extrusionOk="0">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5"/>
            <p:cNvSpPr/>
            <p:nvPr/>
          </p:nvSpPr>
          <p:spPr>
            <a:xfrm>
              <a:off x="3853950" y="1844425"/>
              <a:ext cx="43800" cy="105375"/>
            </a:xfrm>
            <a:custGeom>
              <a:avLst/>
              <a:gdLst/>
              <a:ahLst/>
              <a:cxnLst/>
              <a:rect l="l" t="t" r="r" b="b"/>
              <a:pathLst>
                <a:path w="1752" h="4215" extrusionOk="0">
                  <a:moveTo>
                    <a:pt x="1751" y="1"/>
                  </a:moveTo>
                  <a:lnTo>
                    <a:pt x="473" y="663"/>
                  </a:lnTo>
                  <a:lnTo>
                    <a:pt x="1" y="4215"/>
                  </a:lnTo>
                  <a:lnTo>
                    <a:pt x="1279"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5"/>
            <p:cNvSpPr/>
            <p:nvPr/>
          </p:nvSpPr>
          <p:spPr>
            <a:xfrm>
              <a:off x="3961000" y="1788925"/>
              <a:ext cx="43775" cy="105375"/>
            </a:xfrm>
            <a:custGeom>
              <a:avLst/>
              <a:gdLst/>
              <a:ahLst/>
              <a:cxnLst/>
              <a:rect l="l" t="t" r="r" b="b"/>
              <a:pathLst>
                <a:path w="1751" h="4215" extrusionOk="0">
                  <a:moveTo>
                    <a:pt x="1751" y="1"/>
                  </a:moveTo>
                  <a:lnTo>
                    <a:pt x="472" y="663"/>
                  </a:lnTo>
                  <a:lnTo>
                    <a:pt x="0" y="4214"/>
                  </a:lnTo>
                  <a:lnTo>
                    <a:pt x="1277"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5"/>
            <p:cNvSpPr/>
            <p:nvPr/>
          </p:nvSpPr>
          <p:spPr>
            <a:xfrm>
              <a:off x="3971025" y="1788925"/>
              <a:ext cx="33750" cy="75525"/>
            </a:xfrm>
            <a:custGeom>
              <a:avLst/>
              <a:gdLst/>
              <a:ahLst/>
              <a:cxnLst/>
              <a:rect l="l" t="t" r="r" b="b"/>
              <a:pathLst>
                <a:path w="1350" h="3021" extrusionOk="0">
                  <a:moveTo>
                    <a:pt x="1350" y="1"/>
                  </a:moveTo>
                  <a:lnTo>
                    <a:pt x="71" y="663"/>
                  </a:lnTo>
                  <a:lnTo>
                    <a:pt x="0" y="1196"/>
                  </a:lnTo>
                  <a:lnTo>
                    <a:pt x="947" y="3021"/>
                  </a:lnTo>
                  <a:lnTo>
                    <a:pt x="1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5"/>
            <p:cNvSpPr/>
            <p:nvPr/>
          </p:nvSpPr>
          <p:spPr>
            <a:xfrm>
              <a:off x="4053875" y="1713575"/>
              <a:ext cx="69700" cy="107550"/>
            </a:xfrm>
            <a:custGeom>
              <a:avLst/>
              <a:gdLst/>
              <a:ahLst/>
              <a:cxnLst/>
              <a:rect l="l" t="t" r="r" b="b"/>
              <a:pathLst>
                <a:path w="2788" h="4302" extrusionOk="0">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5"/>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5"/>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5"/>
            <p:cNvSpPr/>
            <p:nvPr/>
          </p:nvSpPr>
          <p:spPr>
            <a:xfrm>
              <a:off x="3189650" y="2158375"/>
              <a:ext cx="97275" cy="92375"/>
            </a:xfrm>
            <a:custGeom>
              <a:avLst/>
              <a:gdLst/>
              <a:ahLst/>
              <a:cxnLst/>
              <a:rect l="l" t="t" r="r" b="b"/>
              <a:pathLst>
                <a:path w="3891" h="3695" extrusionOk="0">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5"/>
            <p:cNvSpPr/>
            <p:nvPr/>
          </p:nvSpPr>
          <p:spPr>
            <a:xfrm>
              <a:off x="3216000" y="2158350"/>
              <a:ext cx="74050" cy="87225"/>
            </a:xfrm>
            <a:custGeom>
              <a:avLst/>
              <a:gdLst/>
              <a:ahLst/>
              <a:cxnLst/>
              <a:rect l="l" t="t" r="r" b="b"/>
              <a:pathLst>
                <a:path w="2962" h="3489" extrusionOk="0">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5"/>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5"/>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5"/>
            <p:cNvSpPr/>
            <p:nvPr/>
          </p:nvSpPr>
          <p:spPr>
            <a:xfrm>
              <a:off x="3501175" y="2738200"/>
              <a:ext cx="350525" cy="311550"/>
            </a:xfrm>
            <a:custGeom>
              <a:avLst/>
              <a:gdLst/>
              <a:ahLst/>
              <a:cxnLst/>
              <a:rect l="l" t="t" r="r" b="b"/>
              <a:pathLst>
                <a:path w="14021" h="12462" extrusionOk="0">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5"/>
            <p:cNvSpPr/>
            <p:nvPr/>
          </p:nvSpPr>
          <p:spPr>
            <a:xfrm>
              <a:off x="3611200" y="2738200"/>
              <a:ext cx="240500" cy="255400"/>
            </a:xfrm>
            <a:custGeom>
              <a:avLst/>
              <a:gdLst/>
              <a:ahLst/>
              <a:cxnLst/>
              <a:rect l="l" t="t" r="r" b="b"/>
              <a:pathLst>
                <a:path w="9620" h="10216" extrusionOk="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5"/>
            <p:cNvSpPr/>
            <p:nvPr/>
          </p:nvSpPr>
          <p:spPr>
            <a:xfrm>
              <a:off x="3568175" y="2796875"/>
              <a:ext cx="222800" cy="196925"/>
            </a:xfrm>
            <a:custGeom>
              <a:avLst/>
              <a:gdLst/>
              <a:ahLst/>
              <a:cxnLst/>
              <a:rect l="l" t="t" r="r" b="b"/>
              <a:pathLst>
                <a:path w="8912" h="7877" extrusionOk="0">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5"/>
            <p:cNvSpPr/>
            <p:nvPr/>
          </p:nvSpPr>
          <p:spPr>
            <a:xfrm>
              <a:off x="3638200" y="2796875"/>
              <a:ext cx="152775" cy="160100"/>
            </a:xfrm>
            <a:custGeom>
              <a:avLst/>
              <a:gdLst/>
              <a:ahLst/>
              <a:cxnLst/>
              <a:rect l="l" t="t" r="r" b="b"/>
              <a:pathLst>
                <a:path w="6111" h="6404" extrusionOk="0">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5"/>
            <p:cNvSpPr/>
            <p:nvPr/>
          </p:nvSpPr>
          <p:spPr>
            <a:xfrm>
              <a:off x="3701400" y="2629925"/>
              <a:ext cx="132350" cy="218350"/>
            </a:xfrm>
            <a:custGeom>
              <a:avLst/>
              <a:gdLst/>
              <a:ahLst/>
              <a:cxnLst/>
              <a:rect l="l" t="t" r="r" b="b"/>
              <a:pathLst>
                <a:path w="5294" h="8734" extrusionOk="0">
                  <a:moveTo>
                    <a:pt x="1047" y="1"/>
                  </a:moveTo>
                  <a:lnTo>
                    <a:pt x="0" y="543"/>
                  </a:lnTo>
                  <a:lnTo>
                    <a:pt x="4247" y="8733"/>
                  </a:lnTo>
                  <a:lnTo>
                    <a:pt x="5293" y="8190"/>
                  </a:lnTo>
                  <a:lnTo>
                    <a:pt x="10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5"/>
            <p:cNvSpPr/>
            <p:nvPr/>
          </p:nvSpPr>
          <p:spPr>
            <a:xfrm>
              <a:off x="3413050" y="2615250"/>
              <a:ext cx="339325" cy="195125"/>
            </a:xfrm>
            <a:custGeom>
              <a:avLst/>
              <a:gdLst/>
              <a:ahLst/>
              <a:cxnLst/>
              <a:rect l="l" t="t" r="r" b="b"/>
              <a:pathLst>
                <a:path w="13573" h="7805" extrusionOk="0">
                  <a:moveTo>
                    <a:pt x="13029" y="1"/>
                  </a:moveTo>
                  <a:lnTo>
                    <a:pt x="1" y="6757"/>
                  </a:lnTo>
                  <a:lnTo>
                    <a:pt x="544" y="7805"/>
                  </a:lnTo>
                  <a:lnTo>
                    <a:pt x="13572" y="1048"/>
                  </a:lnTo>
                  <a:lnTo>
                    <a:pt x="130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5"/>
            <p:cNvSpPr/>
            <p:nvPr/>
          </p:nvSpPr>
          <p:spPr>
            <a:xfrm>
              <a:off x="3388350" y="2612150"/>
              <a:ext cx="364075" cy="111825"/>
            </a:xfrm>
            <a:custGeom>
              <a:avLst/>
              <a:gdLst/>
              <a:ahLst/>
              <a:cxnLst/>
              <a:rect l="l" t="t" r="r" b="b"/>
              <a:pathLst>
                <a:path w="14563" h="4473" extrusionOk="0">
                  <a:moveTo>
                    <a:pt x="14295" y="1"/>
                  </a:moveTo>
                  <a:lnTo>
                    <a:pt x="1" y="3325"/>
                  </a:lnTo>
                  <a:lnTo>
                    <a:pt x="133" y="3898"/>
                  </a:lnTo>
                  <a:lnTo>
                    <a:pt x="267" y="4473"/>
                  </a:lnTo>
                  <a:lnTo>
                    <a:pt x="14563" y="1149"/>
                  </a:lnTo>
                  <a:lnTo>
                    <a:pt x="14429" y="575"/>
                  </a:lnTo>
                  <a:lnTo>
                    <a:pt x="1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5"/>
            <p:cNvSpPr/>
            <p:nvPr/>
          </p:nvSpPr>
          <p:spPr>
            <a:xfrm>
              <a:off x="3499100" y="2807875"/>
              <a:ext cx="419525" cy="281075"/>
            </a:xfrm>
            <a:custGeom>
              <a:avLst/>
              <a:gdLst/>
              <a:ahLst/>
              <a:cxnLst/>
              <a:rect l="l" t="t" r="r" b="b"/>
              <a:pathLst>
                <a:path w="16781" h="11243" extrusionOk="0">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5"/>
            <p:cNvSpPr/>
            <p:nvPr/>
          </p:nvSpPr>
          <p:spPr>
            <a:xfrm>
              <a:off x="3689025" y="2807875"/>
              <a:ext cx="229600" cy="235175"/>
            </a:xfrm>
            <a:custGeom>
              <a:avLst/>
              <a:gdLst/>
              <a:ahLst/>
              <a:cxnLst/>
              <a:rect l="l" t="t" r="r" b="b"/>
              <a:pathLst>
                <a:path w="9184" h="9407" extrusionOk="0">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5"/>
            <p:cNvSpPr/>
            <p:nvPr/>
          </p:nvSpPr>
          <p:spPr>
            <a:xfrm>
              <a:off x="3460225" y="2780100"/>
              <a:ext cx="460275" cy="257850"/>
            </a:xfrm>
            <a:custGeom>
              <a:avLst/>
              <a:gdLst/>
              <a:ahLst/>
              <a:cxnLst/>
              <a:rect l="l" t="t" r="r" b="b"/>
              <a:pathLst>
                <a:path w="18411" h="10314" extrusionOk="0">
                  <a:moveTo>
                    <a:pt x="17868" y="0"/>
                  </a:moveTo>
                  <a:lnTo>
                    <a:pt x="0" y="9265"/>
                  </a:lnTo>
                  <a:lnTo>
                    <a:pt x="544" y="10313"/>
                  </a:lnTo>
                  <a:lnTo>
                    <a:pt x="18411" y="1047"/>
                  </a:lnTo>
                  <a:lnTo>
                    <a:pt x="17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5"/>
            <p:cNvSpPr/>
            <p:nvPr/>
          </p:nvSpPr>
          <p:spPr>
            <a:xfrm>
              <a:off x="3683550" y="2780100"/>
              <a:ext cx="236950" cy="142000"/>
            </a:xfrm>
            <a:custGeom>
              <a:avLst/>
              <a:gdLst/>
              <a:ahLst/>
              <a:cxnLst/>
              <a:rect l="l" t="t" r="r" b="b"/>
              <a:pathLst>
                <a:path w="9478" h="5680" extrusionOk="0">
                  <a:moveTo>
                    <a:pt x="8935" y="0"/>
                  </a:moveTo>
                  <a:lnTo>
                    <a:pt x="1" y="4633"/>
                  </a:lnTo>
                  <a:lnTo>
                    <a:pt x="544" y="5680"/>
                  </a:lnTo>
                  <a:lnTo>
                    <a:pt x="9478" y="1047"/>
                  </a:lnTo>
                  <a:lnTo>
                    <a:pt x="89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5"/>
            <p:cNvSpPr/>
            <p:nvPr/>
          </p:nvSpPr>
          <p:spPr>
            <a:xfrm>
              <a:off x="3551025" y="3240350"/>
              <a:ext cx="307700" cy="307725"/>
            </a:xfrm>
            <a:custGeom>
              <a:avLst/>
              <a:gdLst/>
              <a:ahLst/>
              <a:cxnLst/>
              <a:rect l="l" t="t" r="r" b="b"/>
              <a:pathLst>
                <a:path w="12308" h="12309" extrusionOk="0">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5"/>
            <p:cNvSpPr/>
            <p:nvPr/>
          </p:nvSpPr>
          <p:spPr>
            <a:xfrm>
              <a:off x="3877800" y="3059100"/>
              <a:ext cx="351400" cy="307800"/>
            </a:xfrm>
            <a:custGeom>
              <a:avLst/>
              <a:gdLst/>
              <a:ahLst/>
              <a:cxnLst/>
              <a:rect l="l" t="t" r="r" b="b"/>
              <a:pathLst>
                <a:path w="14056" h="12312" extrusionOk="0">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5"/>
            <p:cNvSpPr/>
            <p:nvPr/>
          </p:nvSpPr>
          <p:spPr>
            <a:xfrm>
              <a:off x="4248275" y="2877900"/>
              <a:ext cx="307725" cy="307725"/>
            </a:xfrm>
            <a:custGeom>
              <a:avLst/>
              <a:gdLst/>
              <a:ahLst/>
              <a:cxnLst/>
              <a:rect l="l" t="t" r="r" b="b"/>
              <a:pathLst>
                <a:path w="12309" h="12309" extrusionOk="0">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5"/>
            <p:cNvSpPr/>
            <p:nvPr/>
          </p:nvSpPr>
          <p:spPr>
            <a:xfrm>
              <a:off x="4575075" y="2696675"/>
              <a:ext cx="351425" cy="307775"/>
            </a:xfrm>
            <a:custGeom>
              <a:avLst/>
              <a:gdLst/>
              <a:ahLst/>
              <a:cxnLst/>
              <a:rect l="l" t="t" r="r" b="b"/>
              <a:pathLst>
                <a:path w="14057" h="12311" extrusionOk="0">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a:off x="3728825" y="1553175"/>
              <a:ext cx="2939575" cy="3923400"/>
            </a:xfrm>
            <a:custGeom>
              <a:avLst/>
              <a:gdLst/>
              <a:ahLst/>
              <a:cxnLst/>
              <a:rect l="l" t="t" r="r" b="b"/>
              <a:pathLst>
                <a:path w="117583" h="156936" extrusionOk="0">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5"/>
            <p:cNvSpPr/>
            <p:nvPr/>
          </p:nvSpPr>
          <p:spPr>
            <a:xfrm>
              <a:off x="2262950" y="3080400"/>
              <a:ext cx="577900" cy="577900"/>
            </a:xfrm>
            <a:custGeom>
              <a:avLst/>
              <a:gdLst/>
              <a:ahLst/>
              <a:cxnLst/>
              <a:rect l="l" t="t" r="r" b="b"/>
              <a:pathLst>
                <a:path w="23116" h="23116" extrusionOk="0">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5"/>
            <p:cNvSpPr/>
            <p:nvPr/>
          </p:nvSpPr>
          <p:spPr>
            <a:xfrm>
              <a:off x="2383650" y="3201125"/>
              <a:ext cx="336475" cy="336475"/>
            </a:xfrm>
            <a:custGeom>
              <a:avLst/>
              <a:gdLst/>
              <a:ahLst/>
              <a:cxnLst/>
              <a:rect l="l" t="t" r="r" b="b"/>
              <a:pathLst>
                <a:path w="13459" h="13459" extrusionOk="0">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5"/>
            <p:cNvSpPr/>
            <p:nvPr/>
          </p:nvSpPr>
          <p:spPr>
            <a:xfrm>
              <a:off x="5147150" y="1406650"/>
              <a:ext cx="577900" cy="577900"/>
            </a:xfrm>
            <a:custGeom>
              <a:avLst/>
              <a:gdLst/>
              <a:ahLst/>
              <a:cxnLst/>
              <a:rect l="l" t="t" r="r" b="b"/>
              <a:pathLst>
                <a:path w="23116" h="23116" extrusionOk="0">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5"/>
            <p:cNvSpPr/>
            <p:nvPr/>
          </p:nvSpPr>
          <p:spPr>
            <a:xfrm>
              <a:off x="5267875" y="1527375"/>
              <a:ext cx="336475" cy="336475"/>
            </a:xfrm>
            <a:custGeom>
              <a:avLst/>
              <a:gdLst/>
              <a:ahLst/>
              <a:cxnLst/>
              <a:rect l="l" t="t" r="r" b="b"/>
              <a:pathLst>
                <a:path w="13459" h="13459" extrusionOk="0">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5"/>
            <p:cNvSpPr/>
            <p:nvPr/>
          </p:nvSpPr>
          <p:spPr>
            <a:xfrm>
              <a:off x="4206600" y="642725"/>
              <a:ext cx="780600" cy="286200"/>
            </a:xfrm>
            <a:custGeom>
              <a:avLst/>
              <a:gdLst/>
              <a:ahLst/>
              <a:cxnLst/>
              <a:rect l="l" t="t" r="r" b="b"/>
              <a:pathLst>
                <a:path w="31224" h="11448" extrusionOk="0">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5"/>
            <p:cNvSpPr/>
            <p:nvPr/>
          </p:nvSpPr>
          <p:spPr>
            <a:xfrm>
              <a:off x="4206600" y="642725"/>
              <a:ext cx="322825" cy="512125"/>
            </a:xfrm>
            <a:custGeom>
              <a:avLst/>
              <a:gdLst/>
              <a:ahLst/>
              <a:cxnLst/>
              <a:rect l="l" t="t" r="r" b="b"/>
              <a:pathLst>
                <a:path w="12913" h="20485" extrusionOk="0">
                  <a:moveTo>
                    <a:pt x="0" y="1"/>
                  </a:moveTo>
                  <a:lnTo>
                    <a:pt x="0" y="20485"/>
                  </a:lnTo>
                  <a:lnTo>
                    <a:pt x="12913" y="1024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5"/>
            <p:cNvSpPr/>
            <p:nvPr/>
          </p:nvSpPr>
          <p:spPr>
            <a:xfrm>
              <a:off x="4206600" y="898800"/>
              <a:ext cx="780600" cy="256050"/>
            </a:xfrm>
            <a:custGeom>
              <a:avLst/>
              <a:gdLst/>
              <a:ahLst/>
              <a:cxnLst/>
              <a:rect l="l" t="t" r="r" b="b"/>
              <a:pathLst>
                <a:path w="31224" h="10242" extrusionOk="0">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5"/>
            <p:cNvSpPr/>
            <p:nvPr/>
          </p:nvSpPr>
          <p:spPr>
            <a:xfrm>
              <a:off x="4664350" y="642725"/>
              <a:ext cx="322850" cy="512125"/>
            </a:xfrm>
            <a:custGeom>
              <a:avLst/>
              <a:gdLst/>
              <a:ahLst/>
              <a:cxnLst/>
              <a:rect l="l" t="t" r="r" b="b"/>
              <a:pathLst>
                <a:path w="12914" h="20485" extrusionOk="0">
                  <a:moveTo>
                    <a:pt x="12914" y="1"/>
                  </a:moveTo>
                  <a:lnTo>
                    <a:pt x="1" y="10243"/>
                  </a:lnTo>
                  <a:lnTo>
                    <a:pt x="12914" y="20485"/>
                  </a:lnTo>
                  <a:lnTo>
                    <a:pt x="12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a:off x="1763725" y="1903150"/>
              <a:ext cx="575550" cy="752650"/>
            </a:xfrm>
            <a:custGeom>
              <a:avLst/>
              <a:gdLst/>
              <a:ahLst/>
              <a:cxnLst/>
              <a:rect l="l" t="t" r="r" b="b"/>
              <a:pathLst>
                <a:path w="23022" h="30106" extrusionOk="0">
                  <a:moveTo>
                    <a:pt x="1" y="1"/>
                  </a:moveTo>
                  <a:lnTo>
                    <a:pt x="1" y="30105"/>
                  </a:lnTo>
                  <a:lnTo>
                    <a:pt x="23022" y="30105"/>
                  </a:lnTo>
                  <a:lnTo>
                    <a:pt x="23022" y="4834"/>
                  </a:lnTo>
                  <a:lnTo>
                    <a:pt x="181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p:nvPr/>
          </p:nvSpPr>
          <p:spPr>
            <a:xfrm>
              <a:off x="1713850" y="1853250"/>
              <a:ext cx="575550" cy="752675"/>
            </a:xfrm>
            <a:custGeom>
              <a:avLst/>
              <a:gdLst/>
              <a:ahLst/>
              <a:cxnLst/>
              <a:rect l="l" t="t" r="r" b="b"/>
              <a:pathLst>
                <a:path w="23022" h="30107" extrusionOk="0">
                  <a:moveTo>
                    <a:pt x="1" y="1"/>
                  </a:moveTo>
                  <a:lnTo>
                    <a:pt x="1" y="30106"/>
                  </a:lnTo>
                  <a:lnTo>
                    <a:pt x="23022" y="30106"/>
                  </a:lnTo>
                  <a:lnTo>
                    <a:pt x="23022" y="4835"/>
                  </a:lnTo>
                  <a:lnTo>
                    <a:pt x="18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a:off x="2168525" y="1853250"/>
              <a:ext cx="120875" cy="120900"/>
            </a:xfrm>
            <a:custGeom>
              <a:avLst/>
              <a:gdLst/>
              <a:ahLst/>
              <a:cxnLst/>
              <a:rect l="l" t="t" r="r" b="b"/>
              <a:pathLst>
                <a:path w="4835" h="4836" extrusionOk="0">
                  <a:moveTo>
                    <a:pt x="1" y="1"/>
                  </a:moveTo>
                  <a:lnTo>
                    <a:pt x="1" y="4835"/>
                  </a:lnTo>
                  <a:lnTo>
                    <a:pt x="4835" y="483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a:off x="1763725" y="1900425"/>
              <a:ext cx="244900" cy="26575"/>
            </a:xfrm>
            <a:custGeom>
              <a:avLst/>
              <a:gdLst/>
              <a:ahLst/>
              <a:cxnLst/>
              <a:rect l="l" t="t" r="r" b="b"/>
              <a:pathLst>
                <a:path w="9796" h="1063" extrusionOk="0">
                  <a:moveTo>
                    <a:pt x="1" y="0"/>
                  </a:moveTo>
                  <a:lnTo>
                    <a:pt x="1" y="1063"/>
                  </a:lnTo>
                  <a:lnTo>
                    <a:pt x="9796" y="1063"/>
                  </a:lnTo>
                  <a:lnTo>
                    <a:pt x="9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5"/>
            <p:cNvSpPr/>
            <p:nvPr/>
          </p:nvSpPr>
          <p:spPr>
            <a:xfrm>
              <a:off x="1763725" y="1955375"/>
              <a:ext cx="156600" cy="26600"/>
            </a:xfrm>
            <a:custGeom>
              <a:avLst/>
              <a:gdLst/>
              <a:ahLst/>
              <a:cxnLst/>
              <a:rect l="l" t="t" r="r" b="b"/>
              <a:pathLst>
                <a:path w="6264" h="1064" extrusionOk="0">
                  <a:moveTo>
                    <a:pt x="1" y="1"/>
                  </a:moveTo>
                  <a:lnTo>
                    <a:pt x="1" y="1063"/>
                  </a:lnTo>
                  <a:lnTo>
                    <a:pt x="6264" y="1063"/>
                  </a:lnTo>
                  <a:lnTo>
                    <a:pt x="6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5"/>
            <p:cNvSpPr/>
            <p:nvPr/>
          </p:nvSpPr>
          <p:spPr>
            <a:xfrm>
              <a:off x="1763725" y="2052775"/>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5"/>
            <p:cNvSpPr/>
            <p:nvPr/>
          </p:nvSpPr>
          <p:spPr>
            <a:xfrm>
              <a:off x="1763725" y="212805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5"/>
            <p:cNvSpPr/>
            <p:nvPr/>
          </p:nvSpPr>
          <p:spPr>
            <a:xfrm>
              <a:off x="1763725" y="220330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5"/>
            <p:cNvSpPr/>
            <p:nvPr/>
          </p:nvSpPr>
          <p:spPr>
            <a:xfrm>
              <a:off x="1763725" y="22785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5"/>
            <p:cNvSpPr/>
            <p:nvPr/>
          </p:nvSpPr>
          <p:spPr>
            <a:xfrm>
              <a:off x="1763725" y="23538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5"/>
            <p:cNvSpPr/>
            <p:nvPr/>
          </p:nvSpPr>
          <p:spPr>
            <a:xfrm>
              <a:off x="1763725" y="242910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5"/>
            <p:cNvSpPr/>
            <p:nvPr/>
          </p:nvSpPr>
          <p:spPr>
            <a:xfrm>
              <a:off x="1763725" y="2504350"/>
              <a:ext cx="274900" cy="26575"/>
            </a:xfrm>
            <a:custGeom>
              <a:avLst/>
              <a:gdLst/>
              <a:ahLst/>
              <a:cxnLst/>
              <a:rect l="l" t="t" r="r" b="b"/>
              <a:pathLst>
                <a:path w="10996" h="1063" extrusionOk="0">
                  <a:moveTo>
                    <a:pt x="1" y="0"/>
                  </a:moveTo>
                  <a:lnTo>
                    <a:pt x="1" y="1063"/>
                  </a:lnTo>
                  <a:lnTo>
                    <a:pt x="10996" y="1063"/>
                  </a:lnTo>
                  <a:lnTo>
                    <a:pt x="10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p:nvPr/>
          </p:nvSpPr>
          <p:spPr>
            <a:xfrm>
              <a:off x="2275850" y="264375"/>
              <a:ext cx="702625" cy="600125"/>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5"/>
            <p:cNvSpPr/>
            <p:nvPr/>
          </p:nvSpPr>
          <p:spPr>
            <a:xfrm>
              <a:off x="2337200" y="341000"/>
              <a:ext cx="581250" cy="28825"/>
            </a:xfrm>
            <a:custGeom>
              <a:avLst/>
              <a:gdLst/>
              <a:ahLst/>
              <a:cxnLst/>
              <a:rect l="l" t="t" r="r" b="b"/>
              <a:pathLst>
                <a:path w="23250" h="1153"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5"/>
            <p:cNvSpPr/>
            <p:nvPr/>
          </p:nvSpPr>
          <p:spPr>
            <a:xfrm>
              <a:off x="2337200" y="401050"/>
              <a:ext cx="581250" cy="28850"/>
            </a:xfrm>
            <a:custGeom>
              <a:avLst/>
              <a:gdLst/>
              <a:ahLst/>
              <a:cxnLst/>
              <a:rect l="l" t="t" r="r" b="b"/>
              <a:pathLst>
                <a:path w="23250" h="1154"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5"/>
            <p:cNvSpPr/>
            <p:nvPr/>
          </p:nvSpPr>
          <p:spPr>
            <a:xfrm>
              <a:off x="2337200" y="461100"/>
              <a:ext cx="581250" cy="28875"/>
            </a:xfrm>
            <a:custGeom>
              <a:avLst/>
              <a:gdLst/>
              <a:ahLst/>
              <a:cxnLst/>
              <a:rect l="l" t="t" r="r" b="b"/>
              <a:pathLst>
                <a:path w="23250" h="1155" extrusionOk="0">
                  <a:moveTo>
                    <a:pt x="1" y="0"/>
                  </a:moveTo>
                  <a:lnTo>
                    <a:pt x="1" y="1154"/>
                  </a:lnTo>
                  <a:lnTo>
                    <a:pt x="23249" y="1154"/>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5"/>
            <p:cNvSpPr/>
            <p:nvPr/>
          </p:nvSpPr>
          <p:spPr>
            <a:xfrm>
              <a:off x="2337200" y="521175"/>
              <a:ext cx="581250" cy="28850"/>
            </a:xfrm>
            <a:custGeom>
              <a:avLst/>
              <a:gdLst/>
              <a:ahLst/>
              <a:cxnLst/>
              <a:rect l="l" t="t" r="r" b="b"/>
              <a:pathLst>
                <a:path w="23250" h="1154" extrusionOk="0">
                  <a:moveTo>
                    <a:pt x="1" y="1"/>
                  </a:moveTo>
                  <a:lnTo>
                    <a:pt x="1" y="1153"/>
                  </a:lnTo>
                  <a:lnTo>
                    <a:pt x="23249" y="1153"/>
                  </a:lnTo>
                  <a:lnTo>
                    <a:pt x="23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5"/>
            <p:cNvSpPr/>
            <p:nvPr/>
          </p:nvSpPr>
          <p:spPr>
            <a:xfrm>
              <a:off x="2337200" y="581225"/>
              <a:ext cx="290625" cy="28850"/>
            </a:xfrm>
            <a:custGeom>
              <a:avLst/>
              <a:gdLst/>
              <a:ahLst/>
              <a:cxnLst/>
              <a:rect l="l" t="t" r="r" b="b"/>
              <a:pathLst>
                <a:path w="11625" h="1154" extrusionOk="0">
                  <a:moveTo>
                    <a:pt x="1" y="1"/>
                  </a:moveTo>
                  <a:lnTo>
                    <a:pt x="1" y="1154"/>
                  </a:lnTo>
                  <a:lnTo>
                    <a:pt x="11625" y="1154"/>
                  </a:lnTo>
                  <a:lnTo>
                    <a:pt x="11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5"/>
            <p:cNvSpPr/>
            <p:nvPr/>
          </p:nvSpPr>
          <p:spPr>
            <a:xfrm>
              <a:off x="5549575" y="2338200"/>
              <a:ext cx="724525" cy="485125"/>
            </a:xfrm>
            <a:custGeom>
              <a:avLst/>
              <a:gdLst/>
              <a:ahLst/>
              <a:cxnLst/>
              <a:rect l="l" t="t" r="r" b="b"/>
              <a:pathLst>
                <a:path w="28981" h="19405" extrusionOk="0">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5"/>
            <p:cNvSpPr/>
            <p:nvPr/>
          </p:nvSpPr>
          <p:spPr>
            <a:xfrm>
              <a:off x="5489925" y="2278500"/>
              <a:ext cx="724500" cy="350525"/>
            </a:xfrm>
            <a:custGeom>
              <a:avLst/>
              <a:gdLst/>
              <a:ahLst/>
              <a:cxnLst/>
              <a:rect l="l" t="t" r="r" b="b"/>
              <a:pathLst>
                <a:path w="28980" h="14021" extrusionOk="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5"/>
            <p:cNvSpPr/>
            <p:nvPr/>
          </p:nvSpPr>
          <p:spPr>
            <a:xfrm>
              <a:off x="5489925" y="2434075"/>
              <a:ext cx="724500" cy="329575"/>
            </a:xfrm>
            <a:custGeom>
              <a:avLst/>
              <a:gdLst/>
              <a:ahLst/>
              <a:cxnLst/>
              <a:rect l="l" t="t" r="r" b="b"/>
              <a:pathLst>
                <a:path w="28980" h="13183" extrusionOk="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5"/>
            <p:cNvSpPr/>
            <p:nvPr/>
          </p:nvSpPr>
          <p:spPr>
            <a:xfrm>
              <a:off x="5947450" y="2324400"/>
              <a:ext cx="134475" cy="129375"/>
            </a:xfrm>
            <a:custGeom>
              <a:avLst/>
              <a:gdLst/>
              <a:ahLst/>
              <a:cxnLst/>
              <a:rect l="l" t="t" r="r" b="b"/>
              <a:pathLst>
                <a:path w="5379" h="5175" extrusionOk="0">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3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EXAMPLE USER INTERFACE</a:t>
            </a:r>
            <a:endParaRPr/>
          </a:p>
        </p:txBody>
      </p:sp>
      <p:pic>
        <p:nvPicPr>
          <p:cNvPr id="672" name="Google Shape;672;p34"/>
          <p:cNvPicPr preferRelativeResize="0"/>
          <p:nvPr/>
        </p:nvPicPr>
        <p:blipFill>
          <a:blip r:embed="rId3">
            <a:alphaModFix/>
          </a:blip>
          <a:stretch>
            <a:fillRect/>
          </a:stretch>
        </p:blipFill>
        <p:spPr>
          <a:xfrm>
            <a:off x="1153655" y="1166200"/>
            <a:ext cx="4689981" cy="3763700"/>
          </a:xfrm>
          <a:prstGeom prst="rect">
            <a:avLst/>
          </a:prstGeom>
          <a:noFill/>
          <a:ln>
            <a:noFill/>
          </a:ln>
        </p:spPr>
      </p:pic>
      <p:pic>
        <p:nvPicPr>
          <p:cNvPr id="673" name="Google Shape;673;p34"/>
          <p:cNvPicPr preferRelativeResize="0"/>
          <p:nvPr/>
        </p:nvPicPr>
        <p:blipFill rotWithShape="1">
          <a:blip r:embed="rId4">
            <a:alphaModFix/>
          </a:blip>
          <a:srcRect l="17504" t="1582" r="12280" b="3060"/>
          <a:stretch/>
        </p:blipFill>
        <p:spPr>
          <a:xfrm>
            <a:off x="6117800" y="1166200"/>
            <a:ext cx="1872543" cy="37636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3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FOOD RECOGNITION: New Scenario</a:t>
            </a:r>
            <a:endParaRPr/>
          </a:p>
        </p:txBody>
      </p:sp>
      <p:grpSp>
        <p:nvGrpSpPr>
          <p:cNvPr id="679" name="Google Shape;679;p35"/>
          <p:cNvGrpSpPr/>
          <p:nvPr/>
        </p:nvGrpSpPr>
        <p:grpSpPr>
          <a:xfrm>
            <a:off x="4112080" y="1593021"/>
            <a:ext cx="1206094" cy="2281542"/>
            <a:chOff x="2436925" y="238125"/>
            <a:chExt cx="1805800" cy="3360150"/>
          </a:xfrm>
        </p:grpSpPr>
        <p:sp>
          <p:nvSpPr>
            <p:cNvPr id="680" name="Google Shape;680;p35"/>
            <p:cNvSpPr/>
            <p:nvPr/>
          </p:nvSpPr>
          <p:spPr>
            <a:xfrm>
              <a:off x="2436925" y="238125"/>
              <a:ext cx="1805800" cy="3360150"/>
            </a:xfrm>
            <a:custGeom>
              <a:avLst/>
              <a:gdLst/>
              <a:ahLst/>
              <a:cxnLst/>
              <a:rect l="l" t="t" r="r" b="b"/>
              <a:pathLst>
                <a:path w="72232" h="134406" extrusionOk="0">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2542225" y="363775"/>
              <a:ext cx="1602050" cy="2948700"/>
            </a:xfrm>
            <a:custGeom>
              <a:avLst/>
              <a:gdLst/>
              <a:ahLst/>
              <a:cxnLst/>
              <a:rect l="l" t="t" r="r" b="b"/>
              <a:pathLst>
                <a:path w="64082" h="117948" extrusionOk="0">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3254650" y="3358200"/>
              <a:ext cx="182900" cy="182875"/>
            </a:xfrm>
            <a:custGeom>
              <a:avLst/>
              <a:gdLst/>
              <a:ahLst/>
              <a:cxnLst/>
              <a:rect l="l" t="t" r="r" b="b"/>
              <a:pathLst>
                <a:path w="7316" h="7315" extrusionOk="0">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3215575" y="934275"/>
              <a:ext cx="254875" cy="254850"/>
            </a:xfrm>
            <a:custGeom>
              <a:avLst/>
              <a:gdLst/>
              <a:ahLst/>
              <a:cxnLst/>
              <a:rect l="l" t="t" r="r" b="b"/>
              <a:pathLst>
                <a:path w="10195" h="10194" extrusionOk="0">
                  <a:moveTo>
                    <a:pt x="5098" y="0"/>
                  </a:moveTo>
                  <a:cubicBezTo>
                    <a:pt x="3746" y="0"/>
                    <a:pt x="2449" y="537"/>
                    <a:pt x="1494" y="1493"/>
                  </a:cubicBezTo>
                  <a:cubicBezTo>
                    <a:pt x="538" y="2449"/>
                    <a:pt x="1" y="3745"/>
                    <a:pt x="1" y="5096"/>
                  </a:cubicBezTo>
                  <a:cubicBezTo>
                    <a:pt x="1" y="6449"/>
                    <a:pt x="538" y="7745"/>
                    <a:pt x="1494" y="8701"/>
                  </a:cubicBezTo>
                  <a:cubicBezTo>
                    <a:pt x="2449" y="9657"/>
                    <a:pt x="3746" y="10194"/>
                    <a:pt x="5098" y="10194"/>
                  </a:cubicBezTo>
                  <a:cubicBezTo>
                    <a:pt x="6449" y="10194"/>
                    <a:pt x="7746" y="9657"/>
                    <a:pt x="8702" y="8701"/>
                  </a:cubicBezTo>
                  <a:cubicBezTo>
                    <a:pt x="9657" y="7745"/>
                    <a:pt x="10194" y="6449"/>
                    <a:pt x="10194" y="5096"/>
                  </a:cubicBezTo>
                  <a:cubicBezTo>
                    <a:pt x="10194" y="3745"/>
                    <a:pt x="9657" y="2449"/>
                    <a:pt x="8702" y="1493"/>
                  </a:cubicBezTo>
                  <a:cubicBezTo>
                    <a:pt x="7746" y="537"/>
                    <a:pt x="6449" y="0"/>
                    <a:pt x="50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84" name="Google Shape;684;p35"/>
          <p:cNvPicPr preferRelativeResize="0"/>
          <p:nvPr/>
        </p:nvPicPr>
        <p:blipFill rotWithShape="1">
          <a:blip r:embed="rId3">
            <a:alphaModFix/>
          </a:blip>
          <a:srcRect l="26248" b="6032"/>
          <a:stretch/>
        </p:blipFill>
        <p:spPr>
          <a:xfrm>
            <a:off x="4225424" y="2258010"/>
            <a:ext cx="979467" cy="951462"/>
          </a:xfrm>
          <a:prstGeom prst="rect">
            <a:avLst/>
          </a:prstGeom>
          <a:noFill/>
          <a:ln>
            <a:noFill/>
          </a:ln>
        </p:spPr>
      </p:pic>
      <p:pic>
        <p:nvPicPr>
          <p:cNvPr id="685" name="Google Shape;685;p35"/>
          <p:cNvPicPr preferRelativeResize="0"/>
          <p:nvPr/>
        </p:nvPicPr>
        <p:blipFill rotWithShape="1">
          <a:blip r:embed="rId4">
            <a:alphaModFix/>
          </a:blip>
          <a:srcRect r="6603"/>
          <a:stretch/>
        </p:blipFill>
        <p:spPr>
          <a:xfrm>
            <a:off x="5712737" y="1601445"/>
            <a:ext cx="3170086" cy="2264680"/>
          </a:xfrm>
          <a:prstGeom prst="rect">
            <a:avLst/>
          </a:prstGeom>
          <a:noFill/>
          <a:ln>
            <a:noFill/>
          </a:ln>
        </p:spPr>
      </p:pic>
      <p:sp>
        <p:nvSpPr>
          <p:cNvPr id="686" name="Google Shape;686;p35"/>
          <p:cNvSpPr txBox="1"/>
          <p:nvPr/>
        </p:nvSpPr>
        <p:spPr>
          <a:xfrm>
            <a:off x="284750" y="1391650"/>
            <a:ext cx="3741600" cy="3314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 Use general-image-recognition model to detect </a:t>
            </a:r>
            <a:endParaRPr sz="1200">
              <a:solidFill>
                <a:schemeClr val="dk2"/>
              </a:solidFill>
              <a:latin typeface="Roboto"/>
              <a:ea typeface="Roboto"/>
              <a:cs typeface="Roboto"/>
              <a:sym typeface="Roboto"/>
            </a:endParaRPr>
          </a:p>
          <a:p>
            <a:pPr marL="0" lvl="0" indent="0" algn="l" rtl="0">
              <a:spcBef>
                <a:spcPts val="200"/>
              </a:spcBef>
              <a:spcAft>
                <a:spcPts val="0"/>
              </a:spcAft>
              <a:buNone/>
            </a:pPr>
            <a:r>
              <a:rPr lang="en" sz="1200">
                <a:solidFill>
                  <a:schemeClr val="dk2"/>
                </a:solidFill>
                <a:latin typeface="Roboto"/>
                <a:ea typeface="Roboto"/>
                <a:cs typeface="Roboto"/>
                <a:sym typeface="Roboto"/>
              </a:rPr>
              <a:t>  food-related elements</a:t>
            </a:r>
            <a:endParaRPr sz="1200">
              <a:solidFill>
                <a:schemeClr val="dk2"/>
              </a:solidFill>
              <a:latin typeface="Roboto"/>
              <a:ea typeface="Roboto"/>
              <a:cs typeface="Roboto"/>
              <a:sym typeface="Roboto"/>
            </a:endParaRPr>
          </a:p>
          <a:p>
            <a:pPr marL="0" lvl="0" indent="0" algn="l" rtl="0">
              <a:spcBef>
                <a:spcPts val="200"/>
              </a:spcBef>
              <a:spcAft>
                <a:spcPts val="0"/>
              </a:spcAft>
              <a:buNone/>
            </a:pPr>
            <a:endParaRPr sz="1200">
              <a:solidFill>
                <a:schemeClr val="dk2"/>
              </a:solidFill>
              <a:latin typeface="Roboto"/>
              <a:ea typeface="Roboto"/>
              <a:cs typeface="Roboto"/>
              <a:sym typeface="Roboto"/>
            </a:endParaRPr>
          </a:p>
          <a:p>
            <a:pPr marL="0" lvl="0" indent="0" algn="l" rtl="0">
              <a:spcBef>
                <a:spcPts val="200"/>
              </a:spcBef>
              <a:spcAft>
                <a:spcPts val="0"/>
              </a:spcAft>
              <a:buNone/>
            </a:pPr>
            <a:r>
              <a:rPr lang="en" sz="1200">
                <a:solidFill>
                  <a:schemeClr val="dk2"/>
                </a:solidFill>
                <a:latin typeface="Roboto"/>
                <a:ea typeface="Roboto"/>
                <a:cs typeface="Roboto"/>
                <a:sym typeface="Roboto"/>
              </a:rPr>
              <a:t>• If there isn’t any food-related words, return the key</a:t>
            </a:r>
            <a:endParaRPr sz="1200">
              <a:solidFill>
                <a:schemeClr val="dk2"/>
              </a:solidFill>
              <a:latin typeface="Roboto"/>
              <a:ea typeface="Roboto"/>
              <a:cs typeface="Roboto"/>
              <a:sym typeface="Roboto"/>
            </a:endParaRPr>
          </a:p>
          <a:p>
            <a:pPr marL="0" lvl="0" indent="0" algn="l" rtl="0">
              <a:spcBef>
                <a:spcPts val="200"/>
              </a:spcBef>
              <a:spcAft>
                <a:spcPts val="0"/>
              </a:spcAft>
              <a:buNone/>
            </a:pPr>
            <a:r>
              <a:rPr lang="en" sz="1200">
                <a:solidFill>
                  <a:schemeClr val="dk2"/>
                </a:solidFill>
                <a:latin typeface="Roboto"/>
                <a:ea typeface="Roboto"/>
                <a:cs typeface="Roboto"/>
                <a:sym typeface="Roboto"/>
              </a:rPr>
              <a:t>  elements revealed in the image</a:t>
            </a:r>
            <a:endParaRPr sz="1200">
              <a:solidFill>
                <a:schemeClr val="dk2"/>
              </a:solidFill>
              <a:latin typeface="Roboto"/>
              <a:ea typeface="Roboto"/>
              <a:cs typeface="Roboto"/>
              <a:sym typeface="Roboto"/>
            </a:endParaRPr>
          </a:p>
          <a:p>
            <a:pPr marL="0" lvl="0" indent="0" algn="l" rtl="0">
              <a:spcBef>
                <a:spcPts val="200"/>
              </a:spcBef>
              <a:spcAft>
                <a:spcPts val="0"/>
              </a:spcAft>
              <a:buNone/>
            </a:pPr>
            <a:endParaRPr sz="1200">
              <a:solidFill>
                <a:schemeClr val="dk2"/>
              </a:solidFill>
              <a:latin typeface="Roboto"/>
              <a:ea typeface="Roboto"/>
              <a:cs typeface="Roboto"/>
              <a:sym typeface="Roboto"/>
            </a:endParaRPr>
          </a:p>
          <a:p>
            <a:pPr marL="0" lvl="0" indent="0" algn="l" rtl="0">
              <a:spcBef>
                <a:spcPts val="200"/>
              </a:spcBef>
              <a:spcAft>
                <a:spcPts val="0"/>
              </a:spcAft>
              <a:buNone/>
            </a:pPr>
            <a:r>
              <a:rPr lang="en" sz="1200">
                <a:solidFill>
                  <a:schemeClr val="dk2"/>
                </a:solidFill>
                <a:latin typeface="Roboto"/>
                <a:ea typeface="Roboto"/>
                <a:cs typeface="Roboto"/>
                <a:sym typeface="Roboto"/>
              </a:rPr>
              <a:t>• Use food-item-recognition model to identify the  </a:t>
            </a:r>
            <a:endParaRPr sz="1200">
              <a:solidFill>
                <a:schemeClr val="dk2"/>
              </a:solidFill>
              <a:latin typeface="Roboto"/>
              <a:ea typeface="Roboto"/>
              <a:cs typeface="Roboto"/>
              <a:sym typeface="Roboto"/>
            </a:endParaRPr>
          </a:p>
          <a:p>
            <a:pPr marL="0" lvl="0" indent="0" algn="l" rtl="0">
              <a:spcBef>
                <a:spcPts val="200"/>
              </a:spcBef>
              <a:spcAft>
                <a:spcPts val="0"/>
              </a:spcAft>
              <a:buNone/>
            </a:pPr>
            <a:r>
              <a:rPr lang="en" sz="1200">
                <a:solidFill>
                  <a:schemeClr val="dk2"/>
                </a:solidFill>
                <a:latin typeface="Roboto"/>
                <a:ea typeface="Roboto"/>
                <a:cs typeface="Roboto"/>
                <a:sym typeface="Roboto"/>
              </a:rPr>
              <a:t>  Dish if certain keywords are detected</a:t>
            </a:r>
            <a:endParaRPr sz="1200">
              <a:solidFill>
                <a:schemeClr val="dk2"/>
              </a:solidFill>
              <a:latin typeface="Roboto"/>
              <a:ea typeface="Roboto"/>
              <a:cs typeface="Roboto"/>
              <a:sym typeface="Roboto"/>
            </a:endParaRPr>
          </a:p>
          <a:p>
            <a:pPr marL="0" lvl="0" indent="0" algn="l" rtl="0">
              <a:spcBef>
                <a:spcPts val="200"/>
              </a:spcBef>
              <a:spcAft>
                <a:spcPts val="0"/>
              </a:spcAft>
              <a:buNone/>
            </a:pPr>
            <a:endParaRPr sz="1200">
              <a:solidFill>
                <a:schemeClr val="dk2"/>
              </a:solidFill>
              <a:latin typeface="Roboto"/>
              <a:ea typeface="Roboto"/>
              <a:cs typeface="Roboto"/>
              <a:sym typeface="Roboto"/>
            </a:endParaRPr>
          </a:p>
          <a:p>
            <a:pPr marL="0" lvl="0" indent="0" algn="l" rtl="0">
              <a:spcBef>
                <a:spcPts val="200"/>
              </a:spcBef>
              <a:spcAft>
                <a:spcPts val="0"/>
              </a:spcAft>
              <a:buNone/>
            </a:pPr>
            <a:r>
              <a:rPr lang="en" sz="1200">
                <a:solidFill>
                  <a:schemeClr val="dk2"/>
                </a:solidFill>
                <a:latin typeface="Roboto"/>
                <a:ea typeface="Roboto"/>
                <a:cs typeface="Roboto"/>
                <a:sym typeface="Roboto"/>
              </a:rPr>
              <a:t>• Match the identified dish name to the restaurant  </a:t>
            </a:r>
            <a:endParaRPr sz="1200">
              <a:solidFill>
                <a:schemeClr val="dk2"/>
              </a:solidFill>
              <a:latin typeface="Roboto"/>
              <a:ea typeface="Roboto"/>
              <a:cs typeface="Roboto"/>
              <a:sym typeface="Roboto"/>
            </a:endParaRPr>
          </a:p>
          <a:p>
            <a:pPr marL="0" lvl="0" indent="0" algn="l" rtl="0">
              <a:spcBef>
                <a:spcPts val="200"/>
              </a:spcBef>
              <a:spcAft>
                <a:spcPts val="0"/>
              </a:spcAft>
              <a:buNone/>
            </a:pPr>
            <a:r>
              <a:rPr lang="en" sz="1200">
                <a:solidFill>
                  <a:schemeClr val="dk2"/>
                </a:solidFill>
                <a:latin typeface="Roboto"/>
                <a:ea typeface="Roboto"/>
                <a:cs typeface="Roboto"/>
                <a:sym typeface="Roboto"/>
              </a:rPr>
              <a:t>  dataset to find restaurants that have this dish</a:t>
            </a:r>
            <a:endParaRPr sz="1200">
              <a:solidFill>
                <a:schemeClr val="dk2"/>
              </a:solidFill>
              <a:latin typeface="Roboto"/>
              <a:ea typeface="Roboto"/>
              <a:cs typeface="Roboto"/>
              <a:sym typeface="Roboto"/>
            </a:endParaRPr>
          </a:p>
          <a:p>
            <a:pPr marL="0" lvl="0" indent="0" algn="l" rtl="0">
              <a:spcBef>
                <a:spcPts val="200"/>
              </a:spcBef>
              <a:spcAft>
                <a:spcPts val="0"/>
              </a:spcAft>
              <a:buNone/>
            </a:pPr>
            <a:endParaRPr sz="1200">
              <a:solidFill>
                <a:schemeClr val="dk2"/>
              </a:solidFill>
              <a:latin typeface="Roboto"/>
              <a:ea typeface="Roboto"/>
              <a:cs typeface="Roboto"/>
              <a:sym typeface="Roboto"/>
            </a:endParaRPr>
          </a:p>
          <a:p>
            <a:pPr marL="0" lvl="0" indent="0" algn="l" rtl="0">
              <a:spcBef>
                <a:spcPts val="200"/>
              </a:spcBef>
              <a:spcAft>
                <a:spcPts val="0"/>
              </a:spcAft>
              <a:buNone/>
            </a:pPr>
            <a:r>
              <a:rPr lang="en" sz="1200">
                <a:solidFill>
                  <a:schemeClr val="dk2"/>
                </a:solidFill>
                <a:latin typeface="Roboto"/>
                <a:ea typeface="Roboto"/>
                <a:cs typeface="Roboto"/>
                <a:sym typeface="Roboto"/>
              </a:rPr>
              <a:t>• Return the top three possible dishe names, prices, </a:t>
            </a:r>
            <a:endParaRPr sz="1200">
              <a:solidFill>
                <a:schemeClr val="dk2"/>
              </a:solidFill>
              <a:latin typeface="Roboto"/>
              <a:ea typeface="Roboto"/>
              <a:cs typeface="Roboto"/>
              <a:sym typeface="Roboto"/>
            </a:endParaRPr>
          </a:p>
          <a:p>
            <a:pPr marL="0" lvl="0" indent="0" algn="l" rtl="0">
              <a:spcBef>
                <a:spcPts val="200"/>
              </a:spcBef>
              <a:spcAft>
                <a:spcPts val="0"/>
              </a:spcAft>
              <a:buNone/>
            </a:pPr>
            <a:r>
              <a:rPr lang="en" sz="1200">
                <a:solidFill>
                  <a:schemeClr val="dk2"/>
                </a:solidFill>
                <a:latin typeface="Roboto"/>
                <a:ea typeface="Roboto"/>
                <a:cs typeface="Roboto"/>
                <a:sym typeface="Roboto"/>
              </a:rPr>
              <a:t>  and the relevant restaurants</a:t>
            </a:r>
            <a:endParaRPr sz="1200">
              <a:solidFill>
                <a:schemeClr val="dk2"/>
              </a:solidFill>
              <a:latin typeface="Roboto"/>
              <a:ea typeface="Roboto"/>
              <a:cs typeface="Roboto"/>
              <a:sym typeface="Roboto"/>
            </a:endParaRPr>
          </a:p>
          <a:p>
            <a:pPr marL="0" lvl="0" indent="0" algn="l" rtl="0">
              <a:spcBef>
                <a:spcPts val="200"/>
              </a:spcBef>
              <a:spcAft>
                <a:spcPts val="200"/>
              </a:spcAft>
              <a:buNone/>
            </a:pPr>
            <a:endParaRPr sz="1200">
              <a:solidFill>
                <a:schemeClr val="dk2"/>
              </a:solidFill>
              <a:latin typeface="Roboto"/>
              <a:ea typeface="Roboto"/>
              <a:cs typeface="Roboto"/>
              <a:sym typeface="Roboto"/>
            </a:endParaRPr>
          </a:p>
        </p:txBody>
      </p:sp>
      <p:pic>
        <p:nvPicPr>
          <p:cNvPr id="687" name="Google Shape;687;p35"/>
          <p:cNvPicPr preferRelativeResize="0"/>
          <p:nvPr/>
        </p:nvPicPr>
        <p:blipFill>
          <a:blip r:embed="rId5">
            <a:alphaModFix/>
          </a:blip>
          <a:stretch>
            <a:fillRect/>
          </a:stretch>
        </p:blipFill>
        <p:spPr>
          <a:xfrm>
            <a:off x="4213635" y="2233538"/>
            <a:ext cx="1002978" cy="1000500"/>
          </a:xfrm>
          <a:prstGeom prst="rect">
            <a:avLst/>
          </a:prstGeom>
          <a:noFill/>
          <a:ln>
            <a:noFill/>
          </a:ln>
        </p:spPr>
      </p:pic>
      <p:pic>
        <p:nvPicPr>
          <p:cNvPr id="688" name="Google Shape;688;p35"/>
          <p:cNvPicPr preferRelativeResize="0"/>
          <p:nvPr/>
        </p:nvPicPr>
        <p:blipFill>
          <a:blip r:embed="rId6">
            <a:alphaModFix/>
          </a:blip>
          <a:stretch>
            <a:fillRect/>
          </a:stretch>
        </p:blipFill>
        <p:spPr>
          <a:xfrm>
            <a:off x="3849850" y="4232426"/>
            <a:ext cx="5294149" cy="184800"/>
          </a:xfrm>
          <a:prstGeom prst="rect">
            <a:avLst/>
          </a:prstGeom>
          <a:noFill/>
          <a:ln>
            <a:noFill/>
          </a:ln>
        </p:spPr>
      </p:pic>
      <p:pic>
        <p:nvPicPr>
          <p:cNvPr id="689" name="Google Shape;689;p35"/>
          <p:cNvPicPr preferRelativeResize="0"/>
          <p:nvPr/>
        </p:nvPicPr>
        <p:blipFill rotWithShape="1">
          <a:blip r:embed="rId7">
            <a:alphaModFix/>
          </a:blip>
          <a:srcRect r="30929" b="-39314"/>
          <a:stretch/>
        </p:blipFill>
        <p:spPr>
          <a:xfrm>
            <a:off x="4094700" y="4510787"/>
            <a:ext cx="4804475" cy="22906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684"/>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689"/>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68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8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8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687"/>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688"/>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8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8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36"/>
          <p:cNvSpPr txBox="1">
            <a:spLocks noGrp="1"/>
          </p:cNvSpPr>
          <p:nvPr>
            <p:ph type="title"/>
          </p:nvPr>
        </p:nvSpPr>
        <p:spPr>
          <a:xfrm>
            <a:off x="550500" y="220200"/>
            <a:ext cx="80430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MEAL RECOMMENDATIONS &amp; PLANNING: New Scenario</a:t>
            </a:r>
            <a:endParaRPr/>
          </a:p>
        </p:txBody>
      </p:sp>
      <p:sp>
        <p:nvSpPr>
          <p:cNvPr id="695" name="Google Shape;695;p36"/>
          <p:cNvSpPr txBox="1">
            <a:spLocks noGrp="1"/>
          </p:cNvSpPr>
          <p:nvPr>
            <p:ph type="subTitle" idx="1"/>
          </p:nvPr>
        </p:nvSpPr>
        <p:spPr>
          <a:xfrm>
            <a:off x="2619250" y="1175800"/>
            <a:ext cx="5934000" cy="36834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Char char="●"/>
            </a:pPr>
            <a:r>
              <a:rPr lang="en" sz="1300">
                <a:solidFill>
                  <a:schemeClr val="dk2"/>
                </a:solidFill>
              </a:rPr>
              <a:t>Problems: Uber Eats has a relatively limited filter option; customers always get struggled on what to eat from too many choices</a:t>
            </a:r>
            <a:endParaRPr sz="1300">
              <a:solidFill>
                <a:schemeClr val="dk2"/>
              </a:solidFill>
            </a:endParaRPr>
          </a:p>
          <a:p>
            <a:pPr marL="914400" lvl="1" indent="-311150" algn="l" rtl="0">
              <a:spcBef>
                <a:spcPts val="1000"/>
              </a:spcBef>
              <a:spcAft>
                <a:spcPts val="0"/>
              </a:spcAft>
              <a:buClr>
                <a:schemeClr val="dk2"/>
              </a:buClr>
              <a:buSzPts val="1300"/>
              <a:buChar char="○"/>
            </a:pPr>
            <a:r>
              <a:rPr lang="en" sz="1300">
                <a:solidFill>
                  <a:schemeClr val="dk2"/>
                </a:solidFill>
              </a:rPr>
              <a:t>We use Chatbot to extend the filters to further narrow down customers’ choices and make recommendations based on their inputs such as budget.</a:t>
            </a:r>
            <a:endParaRPr sz="1300">
              <a:solidFill>
                <a:schemeClr val="dk2"/>
              </a:solidFill>
            </a:endParaRPr>
          </a:p>
          <a:p>
            <a:pPr marL="914400" lvl="1" indent="-311150" algn="l" rtl="0">
              <a:spcBef>
                <a:spcPts val="1000"/>
              </a:spcBef>
              <a:spcAft>
                <a:spcPts val="0"/>
              </a:spcAft>
              <a:buClr>
                <a:schemeClr val="dk2"/>
              </a:buClr>
              <a:buSzPts val="1300"/>
              <a:buChar char="○"/>
            </a:pPr>
            <a:r>
              <a:rPr lang="en" sz="1300">
                <a:solidFill>
                  <a:schemeClr val="dk2"/>
                </a:solidFill>
              </a:rPr>
              <a:t>We also have the function of meal planning by ask customers to input how many meals they want to be recommended.</a:t>
            </a:r>
            <a:endParaRPr sz="1300">
              <a:solidFill>
                <a:schemeClr val="dk2"/>
              </a:solidFill>
            </a:endParaRPr>
          </a:p>
          <a:p>
            <a:pPr marL="457200" lvl="0" indent="-311150" algn="l" rtl="0">
              <a:spcBef>
                <a:spcPts val="1000"/>
              </a:spcBef>
              <a:spcAft>
                <a:spcPts val="0"/>
              </a:spcAft>
              <a:buClr>
                <a:schemeClr val="dk2"/>
              </a:buClr>
              <a:buSzPts val="1300"/>
              <a:buChar char="●"/>
            </a:pPr>
            <a:r>
              <a:rPr lang="en" sz="1300">
                <a:solidFill>
                  <a:schemeClr val="dk2"/>
                </a:solidFill>
              </a:rPr>
              <a:t>Code: used Pandas library to read the mock data file and filter qualified restaurant based on customers’ input for parameters</a:t>
            </a:r>
            <a:endParaRPr sz="1300">
              <a:solidFill>
                <a:schemeClr val="dk2"/>
              </a:solidFill>
            </a:endParaRPr>
          </a:p>
          <a:p>
            <a:pPr marL="914400" lvl="1" indent="-311150" algn="l" rtl="0">
              <a:spcBef>
                <a:spcPts val="1000"/>
              </a:spcBef>
              <a:spcAft>
                <a:spcPts val="0"/>
              </a:spcAft>
              <a:buClr>
                <a:schemeClr val="dk2"/>
              </a:buClr>
              <a:buSzPts val="1300"/>
              <a:buChar char="○"/>
            </a:pPr>
            <a:r>
              <a:rPr lang="en" sz="1300">
                <a:solidFill>
                  <a:schemeClr val="dk2"/>
                </a:solidFill>
              </a:rPr>
              <a:t>Parameters taken into consideration:</a:t>
            </a:r>
            <a:endParaRPr sz="1300">
              <a:solidFill>
                <a:schemeClr val="dk2"/>
              </a:solidFill>
            </a:endParaRPr>
          </a:p>
          <a:p>
            <a:pPr marL="1371600" lvl="2" indent="-311150" algn="l" rtl="0">
              <a:spcBef>
                <a:spcPts val="1000"/>
              </a:spcBef>
              <a:spcAft>
                <a:spcPts val="1000"/>
              </a:spcAft>
              <a:buClr>
                <a:schemeClr val="dk2"/>
              </a:buClr>
              <a:buSzPts val="1300"/>
              <a:buChar char="■"/>
            </a:pPr>
            <a:r>
              <a:rPr lang="en" sz="1300">
                <a:solidFill>
                  <a:schemeClr val="dk2"/>
                </a:solidFill>
              </a:rPr>
              <a:t>Budget, occasion, restaurant type (NOT want to eat for sure), maximum waiting time expected, minimum rating expected, and number of meals wanted to be recommended</a:t>
            </a:r>
            <a:endParaRPr sz="1300">
              <a:solidFill>
                <a:schemeClr val="dk2"/>
              </a:solidFill>
            </a:endParaRPr>
          </a:p>
        </p:txBody>
      </p:sp>
      <p:grpSp>
        <p:nvGrpSpPr>
          <p:cNvPr id="696" name="Google Shape;696;p36"/>
          <p:cNvGrpSpPr/>
          <p:nvPr/>
        </p:nvGrpSpPr>
        <p:grpSpPr>
          <a:xfrm>
            <a:off x="-770429" y="2361480"/>
            <a:ext cx="3460761" cy="2817559"/>
            <a:chOff x="5003925" y="315188"/>
            <a:chExt cx="3394900" cy="2384125"/>
          </a:xfrm>
        </p:grpSpPr>
        <p:sp>
          <p:nvSpPr>
            <p:cNvPr id="697" name="Google Shape;697;p36"/>
            <p:cNvSpPr/>
            <p:nvPr/>
          </p:nvSpPr>
          <p:spPr>
            <a:xfrm>
              <a:off x="5003925" y="2255788"/>
              <a:ext cx="3394900" cy="443525"/>
            </a:xfrm>
            <a:custGeom>
              <a:avLst/>
              <a:gdLst/>
              <a:ahLst/>
              <a:cxnLst/>
              <a:rect l="l" t="t" r="r" b="b"/>
              <a:pathLst>
                <a:path w="135796" h="17741" extrusionOk="0">
                  <a:moveTo>
                    <a:pt x="67898" y="1"/>
                  </a:moveTo>
                  <a:cubicBezTo>
                    <a:pt x="49890" y="1"/>
                    <a:pt x="32620" y="936"/>
                    <a:pt x="19887" y="2598"/>
                  </a:cubicBezTo>
                  <a:cubicBezTo>
                    <a:pt x="7154" y="4262"/>
                    <a:pt x="0" y="6518"/>
                    <a:pt x="0" y="8871"/>
                  </a:cubicBezTo>
                  <a:cubicBezTo>
                    <a:pt x="0" y="11223"/>
                    <a:pt x="7154" y="13478"/>
                    <a:pt x="19887" y="15142"/>
                  </a:cubicBezTo>
                  <a:cubicBezTo>
                    <a:pt x="32620" y="16805"/>
                    <a:pt x="49890" y="17740"/>
                    <a:pt x="67898" y="17740"/>
                  </a:cubicBezTo>
                  <a:cubicBezTo>
                    <a:pt x="85906" y="17740"/>
                    <a:pt x="103175" y="16805"/>
                    <a:pt x="115908" y="15142"/>
                  </a:cubicBezTo>
                  <a:cubicBezTo>
                    <a:pt x="128642" y="13478"/>
                    <a:pt x="135795" y="11223"/>
                    <a:pt x="135795" y="8871"/>
                  </a:cubicBezTo>
                  <a:cubicBezTo>
                    <a:pt x="135795" y="6518"/>
                    <a:pt x="128642" y="4262"/>
                    <a:pt x="115908" y="2598"/>
                  </a:cubicBezTo>
                  <a:cubicBezTo>
                    <a:pt x="103175" y="936"/>
                    <a:pt x="85906" y="1"/>
                    <a:pt x="67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p:cNvSpPr/>
            <p:nvPr/>
          </p:nvSpPr>
          <p:spPr>
            <a:xfrm>
              <a:off x="5494600" y="571088"/>
              <a:ext cx="2444100" cy="1048850"/>
            </a:xfrm>
            <a:custGeom>
              <a:avLst/>
              <a:gdLst/>
              <a:ahLst/>
              <a:cxnLst/>
              <a:rect l="l" t="t" r="r" b="b"/>
              <a:pathLst>
                <a:path w="97764" h="41954" extrusionOk="0">
                  <a:moveTo>
                    <a:pt x="62914" y="1"/>
                  </a:moveTo>
                  <a:cubicBezTo>
                    <a:pt x="59428" y="1"/>
                    <a:pt x="55941" y="135"/>
                    <a:pt x="52490" y="292"/>
                  </a:cubicBezTo>
                  <a:cubicBezTo>
                    <a:pt x="42428" y="748"/>
                    <a:pt x="32288" y="471"/>
                    <a:pt x="22252" y="1135"/>
                  </a:cubicBezTo>
                  <a:cubicBezTo>
                    <a:pt x="11202" y="1865"/>
                    <a:pt x="7110" y="6937"/>
                    <a:pt x="4674" y="17154"/>
                  </a:cubicBezTo>
                  <a:cubicBezTo>
                    <a:pt x="3323" y="22812"/>
                    <a:pt x="2614" y="28748"/>
                    <a:pt x="2463" y="34565"/>
                  </a:cubicBezTo>
                  <a:lnTo>
                    <a:pt x="0" y="41954"/>
                  </a:lnTo>
                  <a:lnTo>
                    <a:pt x="97764" y="41954"/>
                  </a:lnTo>
                  <a:lnTo>
                    <a:pt x="95301" y="34566"/>
                  </a:lnTo>
                  <a:cubicBezTo>
                    <a:pt x="95301" y="34566"/>
                    <a:pt x="94561" y="6001"/>
                    <a:pt x="84464" y="2798"/>
                  </a:cubicBezTo>
                  <a:cubicBezTo>
                    <a:pt x="77496" y="589"/>
                    <a:pt x="70205" y="1"/>
                    <a:pt x="62914" y="1"/>
                  </a:cubicBezTo>
                  <a:close/>
                </a:path>
              </a:pathLst>
            </a:custGeom>
            <a:solidFill>
              <a:srgbClr val="8DC6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p:cNvSpPr/>
            <p:nvPr/>
          </p:nvSpPr>
          <p:spPr>
            <a:xfrm>
              <a:off x="5119200" y="1231663"/>
              <a:ext cx="646325" cy="926575"/>
            </a:xfrm>
            <a:custGeom>
              <a:avLst/>
              <a:gdLst/>
              <a:ahLst/>
              <a:cxnLst/>
              <a:rect l="l" t="t" r="r" b="b"/>
              <a:pathLst>
                <a:path w="25853" h="37063" extrusionOk="0">
                  <a:moveTo>
                    <a:pt x="19838" y="1"/>
                  </a:moveTo>
                  <a:cubicBezTo>
                    <a:pt x="14163" y="1"/>
                    <a:pt x="0" y="11149"/>
                    <a:pt x="241" y="13561"/>
                  </a:cubicBezTo>
                  <a:cubicBezTo>
                    <a:pt x="487" y="16023"/>
                    <a:pt x="3196" y="33507"/>
                    <a:pt x="4920" y="34245"/>
                  </a:cubicBezTo>
                  <a:cubicBezTo>
                    <a:pt x="6270" y="34824"/>
                    <a:pt x="9280" y="37063"/>
                    <a:pt x="12413" y="37063"/>
                  </a:cubicBezTo>
                  <a:cubicBezTo>
                    <a:pt x="13282" y="37063"/>
                    <a:pt x="14161" y="36890"/>
                    <a:pt x="15016" y="36463"/>
                  </a:cubicBezTo>
                  <a:cubicBezTo>
                    <a:pt x="18957" y="34494"/>
                    <a:pt x="25852" y="11590"/>
                    <a:pt x="25852" y="11590"/>
                  </a:cubicBezTo>
                  <a:lnTo>
                    <a:pt x="25852" y="5187"/>
                  </a:lnTo>
                  <a:cubicBezTo>
                    <a:pt x="25852" y="5187"/>
                    <a:pt x="25606" y="510"/>
                    <a:pt x="20187" y="16"/>
                  </a:cubicBezTo>
                  <a:cubicBezTo>
                    <a:pt x="20075" y="6"/>
                    <a:pt x="19958" y="1"/>
                    <a:pt x="198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6"/>
            <p:cNvSpPr/>
            <p:nvPr/>
          </p:nvSpPr>
          <p:spPr>
            <a:xfrm>
              <a:off x="7618525" y="1231663"/>
              <a:ext cx="646325" cy="926550"/>
            </a:xfrm>
            <a:custGeom>
              <a:avLst/>
              <a:gdLst/>
              <a:ahLst/>
              <a:cxnLst/>
              <a:rect l="l" t="t" r="r" b="b"/>
              <a:pathLst>
                <a:path w="25853" h="37062" extrusionOk="0">
                  <a:moveTo>
                    <a:pt x="6015" y="1"/>
                  </a:moveTo>
                  <a:cubicBezTo>
                    <a:pt x="5894" y="1"/>
                    <a:pt x="5778" y="6"/>
                    <a:pt x="5665" y="16"/>
                  </a:cubicBezTo>
                  <a:cubicBezTo>
                    <a:pt x="247" y="510"/>
                    <a:pt x="0" y="5187"/>
                    <a:pt x="0" y="5187"/>
                  </a:cubicBezTo>
                  <a:lnTo>
                    <a:pt x="0" y="11590"/>
                  </a:lnTo>
                  <a:cubicBezTo>
                    <a:pt x="0" y="11590"/>
                    <a:pt x="6896" y="34493"/>
                    <a:pt x="10836" y="36462"/>
                  </a:cubicBezTo>
                  <a:cubicBezTo>
                    <a:pt x="11692" y="36889"/>
                    <a:pt x="12571" y="37062"/>
                    <a:pt x="13440" y="37062"/>
                  </a:cubicBezTo>
                  <a:cubicBezTo>
                    <a:pt x="16573" y="37062"/>
                    <a:pt x="19583" y="34823"/>
                    <a:pt x="20932" y="34245"/>
                  </a:cubicBezTo>
                  <a:cubicBezTo>
                    <a:pt x="22657" y="33507"/>
                    <a:pt x="25365" y="16022"/>
                    <a:pt x="25611" y="13559"/>
                  </a:cubicBezTo>
                  <a:cubicBezTo>
                    <a:pt x="25852" y="11149"/>
                    <a:pt x="11690" y="1"/>
                    <a:pt x="6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6"/>
            <p:cNvSpPr/>
            <p:nvPr/>
          </p:nvSpPr>
          <p:spPr>
            <a:xfrm>
              <a:off x="5439175" y="1502938"/>
              <a:ext cx="2517975" cy="277050"/>
            </a:xfrm>
            <a:custGeom>
              <a:avLst/>
              <a:gdLst/>
              <a:ahLst/>
              <a:cxnLst/>
              <a:rect l="l" t="t" r="r" b="b"/>
              <a:pathLst>
                <a:path w="100719" h="11082" extrusionOk="0">
                  <a:moveTo>
                    <a:pt x="87176" y="1"/>
                  </a:moveTo>
                  <a:lnTo>
                    <a:pt x="13053" y="739"/>
                  </a:lnTo>
                  <a:cubicBezTo>
                    <a:pt x="12964" y="873"/>
                    <a:pt x="12484" y="1293"/>
                    <a:pt x="11756" y="1893"/>
                  </a:cubicBezTo>
                  <a:cubicBezTo>
                    <a:pt x="8446" y="4625"/>
                    <a:pt x="1" y="11082"/>
                    <a:pt x="1" y="11082"/>
                  </a:cubicBezTo>
                  <a:lnTo>
                    <a:pt x="100719" y="11082"/>
                  </a:lnTo>
                  <a:lnTo>
                    <a:pt x="87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6"/>
            <p:cNvSpPr/>
            <p:nvPr/>
          </p:nvSpPr>
          <p:spPr>
            <a:xfrm>
              <a:off x="5439175" y="1779963"/>
              <a:ext cx="2517975" cy="254500"/>
            </a:xfrm>
            <a:custGeom>
              <a:avLst/>
              <a:gdLst/>
              <a:ahLst/>
              <a:cxnLst/>
              <a:rect l="l" t="t" r="r" b="b"/>
              <a:pathLst>
                <a:path w="100719" h="10180" extrusionOk="0">
                  <a:moveTo>
                    <a:pt x="1" y="1"/>
                  </a:moveTo>
                  <a:lnTo>
                    <a:pt x="1" y="10179"/>
                  </a:lnTo>
                  <a:lnTo>
                    <a:pt x="100650" y="10179"/>
                  </a:lnTo>
                  <a:lnTo>
                    <a:pt x="1007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6"/>
            <p:cNvSpPr/>
            <p:nvPr/>
          </p:nvSpPr>
          <p:spPr>
            <a:xfrm>
              <a:off x="5273650" y="2284813"/>
              <a:ext cx="251775" cy="289375"/>
            </a:xfrm>
            <a:custGeom>
              <a:avLst/>
              <a:gdLst/>
              <a:ahLst/>
              <a:cxnLst/>
              <a:rect l="l" t="t" r="r" b="b"/>
              <a:pathLst>
                <a:path w="10071" h="11575" extrusionOk="0">
                  <a:moveTo>
                    <a:pt x="3421" y="0"/>
                  </a:moveTo>
                  <a:lnTo>
                    <a:pt x="270" y="9876"/>
                  </a:lnTo>
                  <a:cubicBezTo>
                    <a:pt x="0" y="10715"/>
                    <a:pt x="627" y="11574"/>
                    <a:pt x="1510" y="11574"/>
                  </a:cubicBezTo>
                  <a:cubicBezTo>
                    <a:pt x="1936" y="11573"/>
                    <a:pt x="2335" y="11365"/>
                    <a:pt x="2578" y="11015"/>
                  </a:cubicBezTo>
                  <a:lnTo>
                    <a:pt x="10070" y="246"/>
                  </a:lnTo>
                  <a:lnTo>
                    <a:pt x="34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6"/>
            <p:cNvSpPr/>
            <p:nvPr/>
          </p:nvSpPr>
          <p:spPr>
            <a:xfrm>
              <a:off x="7870625" y="2284813"/>
              <a:ext cx="251725" cy="289375"/>
            </a:xfrm>
            <a:custGeom>
              <a:avLst/>
              <a:gdLst/>
              <a:ahLst/>
              <a:cxnLst/>
              <a:rect l="l" t="t" r="r" b="b"/>
              <a:pathLst>
                <a:path w="10069" h="11575" extrusionOk="0">
                  <a:moveTo>
                    <a:pt x="6649" y="0"/>
                  </a:moveTo>
                  <a:lnTo>
                    <a:pt x="0" y="246"/>
                  </a:lnTo>
                  <a:lnTo>
                    <a:pt x="7492" y="11015"/>
                  </a:lnTo>
                  <a:cubicBezTo>
                    <a:pt x="7734" y="11365"/>
                    <a:pt x="8134" y="11574"/>
                    <a:pt x="8561" y="11574"/>
                  </a:cubicBezTo>
                  <a:cubicBezTo>
                    <a:pt x="9442" y="11574"/>
                    <a:pt x="10069" y="10717"/>
                    <a:pt x="9801" y="9876"/>
                  </a:cubicBezTo>
                  <a:lnTo>
                    <a:pt x="66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6"/>
            <p:cNvSpPr/>
            <p:nvPr/>
          </p:nvSpPr>
          <p:spPr>
            <a:xfrm>
              <a:off x="5090050" y="1482738"/>
              <a:ext cx="3214525" cy="846550"/>
            </a:xfrm>
            <a:custGeom>
              <a:avLst/>
              <a:gdLst/>
              <a:ahLst/>
              <a:cxnLst/>
              <a:rect l="l" t="t" r="r" b="b"/>
              <a:pathLst>
                <a:path w="128581" h="33862" extrusionOk="0">
                  <a:moveTo>
                    <a:pt x="6913" y="0"/>
                  </a:moveTo>
                  <a:cubicBezTo>
                    <a:pt x="5988" y="0"/>
                    <a:pt x="5134" y="230"/>
                    <a:pt x="4332" y="625"/>
                  </a:cubicBezTo>
                  <a:cubicBezTo>
                    <a:pt x="1498" y="2013"/>
                    <a:pt x="1" y="5189"/>
                    <a:pt x="424" y="8317"/>
                  </a:cubicBezTo>
                  <a:cubicBezTo>
                    <a:pt x="1117" y="13449"/>
                    <a:pt x="2430" y="22345"/>
                    <a:pt x="3624" y="25926"/>
                  </a:cubicBezTo>
                  <a:cubicBezTo>
                    <a:pt x="5348" y="31097"/>
                    <a:pt x="5348" y="32083"/>
                    <a:pt x="9041" y="33314"/>
                  </a:cubicBezTo>
                  <a:cubicBezTo>
                    <a:pt x="10272" y="33724"/>
                    <a:pt x="17112" y="33861"/>
                    <a:pt x="25684" y="33861"/>
                  </a:cubicBezTo>
                  <a:cubicBezTo>
                    <a:pt x="39419" y="33861"/>
                    <a:pt x="57602" y="33510"/>
                    <a:pt x="64291" y="33370"/>
                  </a:cubicBezTo>
                  <a:cubicBezTo>
                    <a:pt x="70981" y="33510"/>
                    <a:pt x="89163" y="33861"/>
                    <a:pt x="102898" y="33861"/>
                  </a:cubicBezTo>
                  <a:cubicBezTo>
                    <a:pt x="111469" y="33861"/>
                    <a:pt x="118309" y="33724"/>
                    <a:pt x="119540" y="33314"/>
                  </a:cubicBezTo>
                  <a:cubicBezTo>
                    <a:pt x="123233" y="32083"/>
                    <a:pt x="123233" y="31097"/>
                    <a:pt x="124957" y="25926"/>
                  </a:cubicBezTo>
                  <a:cubicBezTo>
                    <a:pt x="126151" y="22345"/>
                    <a:pt x="127463" y="13449"/>
                    <a:pt x="128157" y="8317"/>
                  </a:cubicBezTo>
                  <a:cubicBezTo>
                    <a:pt x="128580" y="5189"/>
                    <a:pt x="127083" y="2013"/>
                    <a:pt x="124249" y="625"/>
                  </a:cubicBezTo>
                  <a:cubicBezTo>
                    <a:pt x="123447" y="230"/>
                    <a:pt x="122593" y="0"/>
                    <a:pt x="121667" y="0"/>
                  </a:cubicBezTo>
                  <a:cubicBezTo>
                    <a:pt x="120712" y="0"/>
                    <a:pt x="119681" y="246"/>
                    <a:pt x="118554" y="809"/>
                  </a:cubicBezTo>
                  <a:cubicBezTo>
                    <a:pt x="114123" y="3025"/>
                    <a:pt x="114615" y="11890"/>
                    <a:pt x="114615" y="11890"/>
                  </a:cubicBezTo>
                  <a:lnTo>
                    <a:pt x="114615" y="21740"/>
                  </a:lnTo>
                  <a:lnTo>
                    <a:pt x="13966" y="21740"/>
                  </a:lnTo>
                  <a:lnTo>
                    <a:pt x="13966" y="11890"/>
                  </a:lnTo>
                  <a:cubicBezTo>
                    <a:pt x="13966" y="11890"/>
                    <a:pt x="14458" y="3025"/>
                    <a:pt x="10027" y="809"/>
                  </a:cubicBezTo>
                  <a:cubicBezTo>
                    <a:pt x="8900" y="246"/>
                    <a:pt x="7869" y="0"/>
                    <a:pt x="6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6"/>
            <p:cNvSpPr/>
            <p:nvPr/>
          </p:nvSpPr>
          <p:spPr>
            <a:xfrm>
              <a:off x="6600175" y="691513"/>
              <a:ext cx="473350" cy="800575"/>
            </a:xfrm>
            <a:custGeom>
              <a:avLst/>
              <a:gdLst/>
              <a:ahLst/>
              <a:cxnLst/>
              <a:rect l="l" t="t" r="r" b="b"/>
              <a:pathLst>
                <a:path w="18934" h="32023" extrusionOk="0">
                  <a:moveTo>
                    <a:pt x="10576" y="1"/>
                  </a:moveTo>
                  <a:cubicBezTo>
                    <a:pt x="9298" y="1"/>
                    <a:pt x="6593" y="128"/>
                    <a:pt x="5410" y="1142"/>
                  </a:cubicBezTo>
                  <a:cubicBezTo>
                    <a:pt x="3831" y="2494"/>
                    <a:pt x="1" y="32022"/>
                    <a:pt x="1" y="32022"/>
                  </a:cubicBezTo>
                  <a:lnTo>
                    <a:pt x="18933" y="32022"/>
                  </a:lnTo>
                  <a:lnTo>
                    <a:pt x="15327" y="2719"/>
                  </a:lnTo>
                  <a:cubicBezTo>
                    <a:pt x="15327" y="2719"/>
                    <a:pt x="14700" y="3"/>
                    <a:pt x="11634" y="3"/>
                  </a:cubicBezTo>
                  <a:cubicBezTo>
                    <a:pt x="11516" y="3"/>
                    <a:pt x="11395" y="7"/>
                    <a:pt x="11270" y="15"/>
                  </a:cubicBezTo>
                  <a:cubicBezTo>
                    <a:pt x="11270" y="15"/>
                    <a:pt x="11002" y="1"/>
                    <a:pt x="105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6"/>
            <p:cNvSpPr/>
            <p:nvPr/>
          </p:nvSpPr>
          <p:spPr>
            <a:xfrm>
              <a:off x="6923175" y="665813"/>
              <a:ext cx="498425" cy="850325"/>
            </a:xfrm>
            <a:custGeom>
              <a:avLst/>
              <a:gdLst/>
              <a:ahLst/>
              <a:cxnLst/>
              <a:rect l="l" t="t" r="r" b="b"/>
              <a:pathLst>
                <a:path w="19937" h="34013" extrusionOk="0">
                  <a:moveTo>
                    <a:pt x="2212" y="0"/>
                  </a:moveTo>
                  <a:cubicBezTo>
                    <a:pt x="876" y="0"/>
                    <a:pt x="1" y="2478"/>
                    <a:pt x="1" y="2478"/>
                  </a:cubicBezTo>
                  <a:lnTo>
                    <a:pt x="3433" y="32706"/>
                  </a:lnTo>
                  <a:lnTo>
                    <a:pt x="14544" y="34013"/>
                  </a:lnTo>
                  <a:cubicBezTo>
                    <a:pt x="14544" y="34013"/>
                    <a:pt x="12257" y="24700"/>
                    <a:pt x="12257" y="24209"/>
                  </a:cubicBezTo>
                  <a:cubicBezTo>
                    <a:pt x="12257" y="23720"/>
                    <a:pt x="19936" y="23230"/>
                    <a:pt x="19936" y="23230"/>
                  </a:cubicBezTo>
                  <a:cubicBezTo>
                    <a:pt x="19936" y="23230"/>
                    <a:pt x="16178" y="9830"/>
                    <a:pt x="13237" y="5256"/>
                  </a:cubicBezTo>
                  <a:cubicBezTo>
                    <a:pt x="10296" y="681"/>
                    <a:pt x="3924" y="354"/>
                    <a:pt x="2452" y="27"/>
                  </a:cubicBezTo>
                  <a:cubicBezTo>
                    <a:pt x="2371" y="9"/>
                    <a:pt x="2290" y="0"/>
                    <a:pt x="2212" y="0"/>
                  </a:cubicBezTo>
                  <a:close/>
                </a:path>
              </a:pathLst>
            </a:custGeom>
            <a:solidFill>
              <a:srgbClr val="EDA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6"/>
            <p:cNvSpPr/>
            <p:nvPr/>
          </p:nvSpPr>
          <p:spPr>
            <a:xfrm>
              <a:off x="6915725" y="666463"/>
              <a:ext cx="174700" cy="335350"/>
            </a:xfrm>
            <a:custGeom>
              <a:avLst/>
              <a:gdLst/>
              <a:ahLst/>
              <a:cxnLst/>
              <a:rect l="l" t="t" r="r" b="b"/>
              <a:pathLst>
                <a:path w="6988" h="13414" extrusionOk="0">
                  <a:moveTo>
                    <a:pt x="2750" y="1"/>
                  </a:moveTo>
                  <a:lnTo>
                    <a:pt x="1" y="1017"/>
                  </a:lnTo>
                  <a:lnTo>
                    <a:pt x="1579" y="13413"/>
                  </a:lnTo>
                  <a:cubicBezTo>
                    <a:pt x="1579" y="13413"/>
                    <a:pt x="2930" y="11835"/>
                    <a:pt x="4058" y="11835"/>
                  </a:cubicBezTo>
                  <a:cubicBezTo>
                    <a:pt x="5185" y="11835"/>
                    <a:pt x="6988" y="11160"/>
                    <a:pt x="6988" y="11160"/>
                  </a:cubicBezTo>
                  <a:lnTo>
                    <a:pt x="27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6"/>
            <p:cNvSpPr/>
            <p:nvPr/>
          </p:nvSpPr>
          <p:spPr>
            <a:xfrm>
              <a:off x="6228775" y="666463"/>
              <a:ext cx="559650" cy="894625"/>
            </a:xfrm>
            <a:custGeom>
              <a:avLst/>
              <a:gdLst/>
              <a:ahLst/>
              <a:cxnLst/>
              <a:rect l="l" t="t" r="r" b="b"/>
              <a:pathLst>
                <a:path w="22386" h="35785" extrusionOk="0">
                  <a:moveTo>
                    <a:pt x="22386" y="1"/>
                  </a:moveTo>
                  <a:lnTo>
                    <a:pt x="22386" y="1"/>
                  </a:lnTo>
                  <a:cubicBezTo>
                    <a:pt x="22385" y="1"/>
                    <a:pt x="12419" y="1962"/>
                    <a:pt x="9640" y="5066"/>
                  </a:cubicBezTo>
                  <a:cubicBezTo>
                    <a:pt x="6863" y="8172"/>
                    <a:pt x="0" y="24021"/>
                    <a:pt x="0" y="24021"/>
                  </a:cubicBezTo>
                  <a:lnTo>
                    <a:pt x="7681" y="25327"/>
                  </a:lnTo>
                  <a:lnTo>
                    <a:pt x="4413" y="35785"/>
                  </a:lnTo>
                  <a:lnTo>
                    <a:pt x="17158" y="33661"/>
                  </a:lnTo>
                  <a:cubicBezTo>
                    <a:pt x="17158" y="33661"/>
                    <a:pt x="17646" y="26962"/>
                    <a:pt x="18790" y="17648"/>
                  </a:cubicBezTo>
                  <a:cubicBezTo>
                    <a:pt x="19934" y="8334"/>
                    <a:pt x="22386" y="1"/>
                    <a:pt x="22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6"/>
            <p:cNvSpPr/>
            <p:nvPr/>
          </p:nvSpPr>
          <p:spPr>
            <a:xfrm>
              <a:off x="6145800" y="1238388"/>
              <a:ext cx="279075" cy="287150"/>
            </a:xfrm>
            <a:custGeom>
              <a:avLst/>
              <a:gdLst/>
              <a:ahLst/>
              <a:cxnLst/>
              <a:rect l="l" t="t" r="r" b="b"/>
              <a:pathLst>
                <a:path w="11163" h="11486" extrusionOk="0">
                  <a:moveTo>
                    <a:pt x="6588" y="0"/>
                  </a:moveTo>
                  <a:cubicBezTo>
                    <a:pt x="6588" y="0"/>
                    <a:pt x="2175" y="3594"/>
                    <a:pt x="1032" y="7026"/>
                  </a:cubicBezTo>
                  <a:cubicBezTo>
                    <a:pt x="0" y="10118"/>
                    <a:pt x="1890" y="11485"/>
                    <a:pt x="3709" y="11485"/>
                  </a:cubicBezTo>
                  <a:cubicBezTo>
                    <a:pt x="3908" y="11485"/>
                    <a:pt x="4106" y="11469"/>
                    <a:pt x="4300" y="11437"/>
                  </a:cubicBezTo>
                  <a:cubicBezTo>
                    <a:pt x="6260" y="11111"/>
                    <a:pt x="11162" y="3594"/>
                    <a:pt x="11162" y="3594"/>
                  </a:cubicBezTo>
                  <a:lnTo>
                    <a:pt x="6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6629125" y="666463"/>
              <a:ext cx="159300" cy="290350"/>
            </a:xfrm>
            <a:custGeom>
              <a:avLst/>
              <a:gdLst/>
              <a:ahLst/>
              <a:cxnLst/>
              <a:rect l="l" t="t" r="r" b="b"/>
              <a:pathLst>
                <a:path w="6372" h="11614" extrusionOk="0">
                  <a:moveTo>
                    <a:pt x="6372" y="1"/>
                  </a:moveTo>
                  <a:cubicBezTo>
                    <a:pt x="6372" y="1"/>
                    <a:pt x="5104" y="251"/>
                    <a:pt x="3350" y="712"/>
                  </a:cubicBezTo>
                  <a:cubicBezTo>
                    <a:pt x="2626" y="1709"/>
                    <a:pt x="1825" y="3141"/>
                    <a:pt x="1306" y="5066"/>
                  </a:cubicBezTo>
                  <a:cubicBezTo>
                    <a:pt x="163" y="9315"/>
                    <a:pt x="0" y="10786"/>
                    <a:pt x="0" y="10786"/>
                  </a:cubicBezTo>
                  <a:cubicBezTo>
                    <a:pt x="0" y="10786"/>
                    <a:pt x="260" y="10751"/>
                    <a:pt x="663" y="10751"/>
                  </a:cubicBezTo>
                  <a:cubicBezTo>
                    <a:pt x="1430" y="10751"/>
                    <a:pt x="2714" y="10878"/>
                    <a:pt x="3702" y="11614"/>
                  </a:cubicBezTo>
                  <a:cubicBezTo>
                    <a:pt x="4896" y="5017"/>
                    <a:pt x="6372" y="1"/>
                    <a:pt x="63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6768000" y="686888"/>
              <a:ext cx="196075" cy="303550"/>
            </a:xfrm>
            <a:custGeom>
              <a:avLst/>
              <a:gdLst/>
              <a:ahLst/>
              <a:cxnLst/>
              <a:rect l="l" t="t" r="r" b="b"/>
              <a:pathLst>
                <a:path w="7843" h="12142" extrusionOk="0">
                  <a:moveTo>
                    <a:pt x="0" y="1"/>
                  </a:moveTo>
                  <a:lnTo>
                    <a:pt x="0" y="1"/>
                  </a:lnTo>
                  <a:cubicBezTo>
                    <a:pt x="0" y="1"/>
                    <a:pt x="817" y="7845"/>
                    <a:pt x="2123" y="10622"/>
                  </a:cubicBezTo>
                  <a:cubicBezTo>
                    <a:pt x="2648" y="11737"/>
                    <a:pt x="3146" y="12141"/>
                    <a:pt x="3587" y="12141"/>
                  </a:cubicBezTo>
                  <a:cubicBezTo>
                    <a:pt x="4243" y="12141"/>
                    <a:pt x="4771" y="11242"/>
                    <a:pt x="5065" y="10460"/>
                  </a:cubicBezTo>
                  <a:cubicBezTo>
                    <a:pt x="5555" y="9152"/>
                    <a:pt x="7843" y="4086"/>
                    <a:pt x="7843" y="4086"/>
                  </a:cubicBezTo>
                  <a:cubicBezTo>
                    <a:pt x="7843" y="4086"/>
                    <a:pt x="1961" y="3105"/>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6710800" y="601713"/>
              <a:ext cx="85775" cy="101575"/>
            </a:xfrm>
            <a:custGeom>
              <a:avLst/>
              <a:gdLst/>
              <a:ahLst/>
              <a:cxnLst/>
              <a:rect l="l" t="t" r="r" b="b"/>
              <a:pathLst>
                <a:path w="3431" h="4063" extrusionOk="0">
                  <a:moveTo>
                    <a:pt x="344" y="0"/>
                  </a:moveTo>
                  <a:cubicBezTo>
                    <a:pt x="142" y="0"/>
                    <a:pt x="0" y="251"/>
                    <a:pt x="0" y="957"/>
                  </a:cubicBezTo>
                  <a:cubicBezTo>
                    <a:pt x="0" y="3408"/>
                    <a:pt x="1144" y="4062"/>
                    <a:pt x="2288" y="4062"/>
                  </a:cubicBezTo>
                  <a:cubicBezTo>
                    <a:pt x="3431" y="4062"/>
                    <a:pt x="1711" y="1536"/>
                    <a:pt x="1711" y="1536"/>
                  </a:cubicBezTo>
                  <a:cubicBezTo>
                    <a:pt x="1711" y="1536"/>
                    <a:pt x="843" y="0"/>
                    <a:pt x="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6710800" y="315188"/>
              <a:ext cx="396250" cy="541425"/>
            </a:xfrm>
            <a:custGeom>
              <a:avLst/>
              <a:gdLst/>
              <a:ahLst/>
              <a:cxnLst/>
              <a:rect l="l" t="t" r="r" b="b"/>
              <a:pathLst>
                <a:path w="15850" h="21657"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9"/>
                    <a:pt x="1634" y="6046"/>
                    <a:pt x="1634" y="6046"/>
                  </a:cubicBezTo>
                  <a:cubicBezTo>
                    <a:pt x="1634" y="6046"/>
                    <a:pt x="980" y="8823"/>
                    <a:pt x="1470" y="11928"/>
                  </a:cubicBezTo>
                  <a:cubicBezTo>
                    <a:pt x="1470" y="11928"/>
                    <a:pt x="3194" y="20773"/>
                    <a:pt x="6535" y="21569"/>
                  </a:cubicBezTo>
                  <a:cubicBezTo>
                    <a:pt x="6787" y="21629"/>
                    <a:pt x="7030" y="21657"/>
                    <a:pt x="7264" y="21657"/>
                  </a:cubicBezTo>
                  <a:cubicBezTo>
                    <a:pt x="10224" y="21657"/>
                    <a:pt x="11812" y="17140"/>
                    <a:pt x="12419" y="14869"/>
                  </a:cubicBezTo>
                  <a:cubicBezTo>
                    <a:pt x="13072" y="12418"/>
                    <a:pt x="13725" y="8006"/>
                    <a:pt x="13725" y="8006"/>
                  </a:cubicBezTo>
                  <a:cubicBezTo>
                    <a:pt x="13725" y="8006"/>
                    <a:pt x="15849" y="4085"/>
                    <a:pt x="15685" y="2941"/>
                  </a:cubicBezTo>
                  <a:cubicBezTo>
                    <a:pt x="15636" y="2593"/>
                    <a:pt x="15435" y="2472"/>
                    <a:pt x="15180" y="2472"/>
                  </a:cubicBezTo>
                  <a:cubicBezTo>
                    <a:pt x="14595" y="2472"/>
                    <a:pt x="13725" y="3105"/>
                    <a:pt x="13725" y="3105"/>
                  </a:cubicBezTo>
                  <a:cubicBezTo>
                    <a:pt x="13725" y="3105"/>
                    <a:pt x="12908" y="0"/>
                    <a:pt x="109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6"/>
            <p:cNvSpPr/>
            <p:nvPr/>
          </p:nvSpPr>
          <p:spPr>
            <a:xfrm>
              <a:off x="6710800" y="315188"/>
              <a:ext cx="396250" cy="325300"/>
            </a:xfrm>
            <a:custGeom>
              <a:avLst/>
              <a:gdLst/>
              <a:ahLst/>
              <a:cxnLst/>
              <a:rect l="l" t="t" r="r" b="b"/>
              <a:pathLst>
                <a:path w="15850" h="13012"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8"/>
                    <a:pt x="1634" y="6046"/>
                    <a:pt x="1634" y="6046"/>
                  </a:cubicBezTo>
                  <a:cubicBezTo>
                    <a:pt x="1634" y="6046"/>
                    <a:pt x="980" y="8823"/>
                    <a:pt x="1470" y="11928"/>
                  </a:cubicBezTo>
                  <a:cubicBezTo>
                    <a:pt x="1470" y="11928"/>
                    <a:pt x="1551" y="12341"/>
                    <a:pt x="1711" y="12997"/>
                  </a:cubicBezTo>
                  <a:cubicBezTo>
                    <a:pt x="2096" y="12871"/>
                    <a:pt x="2614" y="12528"/>
                    <a:pt x="2614" y="11602"/>
                  </a:cubicBezTo>
                  <a:cubicBezTo>
                    <a:pt x="2614" y="10131"/>
                    <a:pt x="1144" y="7680"/>
                    <a:pt x="4902" y="6373"/>
                  </a:cubicBezTo>
                  <a:cubicBezTo>
                    <a:pt x="5888" y="6030"/>
                    <a:pt x="6818" y="5889"/>
                    <a:pt x="7671" y="5889"/>
                  </a:cubicBezTo>
                  <a:cubicBezTo>
                    <a:pt x="10068" y="5889"/>
                    <a:pt x="11858" y="6999"/>
                    <a:pt x="12581" y="7843"/>
                  </a:cubicBezTo>
                  <a:cubicBezTo>
                    <a:pt x="13561" y="8987"/>
                    <a:pt x="12581" y="11274"/>
                    <a:pt x="12581" y="12255"/>
                  </a:cubicBezTo>
                  <a:cubicBezTo>
                    <a:pt x="12581" y="12469"/>
                    <a:pt x="12687" y="12733"/>
                    <a:pt x="12846" y="13011"/>
                  </a:cubicBezTo>
                  <a:cubicBezTo>
                    <a:pt x="13330" y="10672"/>
                    <a:pt x="13725" y="8006"/>
                    <a:pt x="13725" y="8006"/>
                  </a:cubicBezTo>
                  <a:cubicBezTo>
                    <a:pt x="13725" y="8006"/>
                    <a:pt x="15849" y="4085"/>
                    <a:pt x="15685" y="2941"/>
                  </a:cubicBezTo>
                  <a:cubicBezTo>
                    <a:pt x="15636" y="2593"/>
                    <a:pt x="15435" y="2472"/>
                    <a:pt x="15179" y="2472"/>
                  </a:cubicBezTo>
                  <a:cubicBezTo>
                    <a:pt x="14594" y="2472"/>
                    <a:pt x="13725" y="3105"/>
                    <a:pt x="13725" y="3105"/>
                  </a:cubicBezTo>
                  <a:cubicBezTo>
                    <a:pt x="13725" y="3105"/>
                    <a:pt x="12908" y="0"/>
                    <a:pt x="109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6"/>
            <p:cNvSpPr/>
            <p:nvPr/>
          </p:nvSpPr>
          <p:spPr>
            <a:xfrm>
              <a:off x="6951825" y="556163"/>
              <a:ext cx="473850" cy="947050"/>
            </a:xfrm>
            <a:custGeom>
              <a:avLst/>
              <a:gdLst/>
              <a:ahLst/>
              <a:cxnLst/>
              <a:rect l="l" t="t" r="r" b="b"/>
              <a:pathLst>
                <a:path w="18954" h="37882" extrusionOk="0">
                  <a:moveTo>
                    <a:pt x="3920" y="1"/>
                  </a:moveTo>
                  <a:cubicBezTo>
                    <a:pt x="2778" y="1"/>
                    <a:pt x="2778" y="5230"/>
                    <a:pt x="2287" y="6374"/>
                  </a:cubicBezTo>
                  <a:cubicBezTo>
                    <a:pt x="1796" y="7517"/>
                    <a:pt x="0" y="9642"/>
                    <a:pt x="164" y="11275"/>
                  </a:cubicBezTo>
                  <a:cubicBezTo>
                    <a:pt x="326" y="12910"/>
                    <a:pt x="2940" y="16015"/>
                    <a:pt x="3594" y="17975"/>
                  </a:cubicBezTo>
                  <a:cubicBezTo>
                    <a:pt x="4247" y="19936"/>
                    <a:pt x="11110" y="34804"/>
                    <a:pt x="13725" y="36929"/>
                  </a:cubicBezTo>
                  <a:cubicBezTo>
                    <a:pt x="14553" y="37602"/>
                    <a:pt x="15316" y="37881"/>
                    <a:pt x="15982" y="37881"/>
                  </a:cubicBezTo>
                  <a:cubicBezTo>
                    <a:pt x="17418" y="37881"/>
                    <a:pt x="18404" y="36583"/>
                    <a:pt x="18626" y="35132"/>
                  </a:cubicBezTo>
                  <a:cubicBezTo>
                    <a:pt x="18954" y="33007"/>
                    <a:pt x="17157" y="29086"/>
                    <a:pt x="15032" y="26798"/>
                  </a:cubicBezTo>
                  <a:cubicBezTo>
                    <a:pt x="12908" y="24510"/>
                    <a:pt x="3758" y="11766"/>
                    <a:pt x="3758" y="11766"/>
                  </a:cubicBezTo>
                  <a:cubicBezTo>
                    <a:pt x="3758" y="11766"/>
                    <a:pt x="5881" y="6701"/>
                    <a:pt x="5719" y="4740"/>
                  </a:cubicBezTo>
                  <a:cubicBezTo>
                    <a:pt x="5555" y="2779"/>
                    <a:pt x="3920" y="1"/>
                    <a:pt x="39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6"/>
            <p:cNvSpPr/>
            <p:nvPr/>
          </p:nvSpPr>
          <p:spPr>
            <a:xfrm>
              <a:off x="6077625" y="2376513"/>
              <a:ext cx="359025" cy="183500"/>
            </a:xfrm>
            <a:custGeom>
              <a:avLst/>
              <a:gdLst/>
              <a:ahLst/>
              <a:cxnLst/>
              <a:rect l="l" t="t" r="r" b="b"/>
              <a:pathLst>
                <a:path w="14361" h="7340" extrusionOk="0">
                  <a:moveTo>
                    <a:pt x="9385" y="1"/>
                  </a:moveTo>
                  <a:cubicBezTo>
                    <a:pt x="8065" y="1"/>
                    <a:pt x="6863" y="184"/>
                    <a:pt x="6372" y="552"/>
                  </a:cubicBezTo>
                  <a:cubicBezTo>
                    <a:pt x="6372" y="552"/>
                    <a:pt x="1" y="5617"/>
                    <a:pt x="981" y="7088"/>
                  </a:cubicBezTo>
                  <a:cubicBezTo>
                    <a:pt x="1097" y="7262"/>
                    <a:pt x="1371" y="7340"/>
                    <a:pt x="1765" y="7340"/>
                  </a:cubicBezTo>
                  <a:cubicBezTo>
                    <a:pt x="4714" y="7340"/>
                    <a:pt x="14361" y="2974"/>
                    <a:pt x="14216" y="1532"/>
                  </a:cubicBezTo>
                  <a:cubicBezTo>
                    <a:pt x="14114" y="511"/>
                    <a:pt x="11586" y="1"/>
                    <a:pt x="93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6"/>
            <p:cNvSpPr/>
            <p:nvPr/>
          </p:nvSpPr>
          <p:spPr>
            <a:xfrm>
              <a:off x="7013075" y="2297538"/>
              <a:ext cx="404425" cy="276625"/>
            </a:xfrm>
            <a:custGeom>
              <a:avLst/>
              <a:gdLst/>
              <a:ahLst/>
              <a:cxnLst/>
              <a:rect l="l" t="t" r="r" b="b"/>
              <a:pathLst>
                <a:path w="16177" h="11065" extrusionOk="0">
                  <a:moveTo>
                    <a:pt x="4279" y="1"/>
                  </a:moveTo>
                  <a:cubicBezTo>
                    <a:pt x="4017" y="1"/>
                    <a:pt x="3735" y="37"/>
                    <a:pt x="3431" y="117"/>
                  </a:cubicBezTo>
                  <a:cubicBezTo>
                    <a:pt x="326" y="934"/>
                    <a:pt x="490" y="2894"/>
                    <a:pt x="490" y="2894"/>
                  </a:cubicBezTo>
                  <a:lnTo>
                    <a:pt x="0" y="4529"/>
                  </a:lnTo>
                  <a:cubicBezTo>
                    <a:pt x="0" y="4529"/>
                    <a:pt x="6046" y="11064"/>
                    <a:pt x="11111" y="11064"/>
                  </a:cubicBezTo>
                  <a:cubicBezTo>
                    <a:pt x="16176" y="11064"/>
                    <a:pt x="7353" y="3058"/>
                    <a:pt x="7353" y="3058"/>
                  </a:cubicBezTo>
                  <a:cubicBezTo>
                    <a:pt x="7353" y="3058"/>
                    <a:pt x="6688" y="1"/>
                    <a:pt x="4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6"/>
            <p:cNvSpPr/>
            <p:nvPr/>
          </p:nvSpPr>
          <p:spPr>
            <a:xfrm>
              <a:off x="5971425" y="1432038"/>
              <a:ext cx="1658500" cy="995100"/>
            </a:xfrm>
            <a:custGeom>
              <a:avLst/>
              <a:gdLst/>
              <a:ahLst/>
              <a:cxnLst/>
              <a:rect l="l" t="t" r="r" b="b"/>
              <a:pathLst>
                <a:path w="66340" h="39804" extrusionOk="0">
                  <a:moveTo>
                    <a:pt x="31712" y="0"/>
                  </a:moveTo>
                  <a:cubicBezTo>
                    <a:pt x="27470" y="0"/>
                    <a:pt x="23569" y="414"/>
                    <a:pt x="18790" y="1241"/>
                  </a:cubicBezTo>
                  <a:cubicBezTo>
                    <a:pt x="10294" y="2710"/>
                    <a:pt x="981" y="6306"/>
                    <a:pt x="490" y="8757"/>
                  </a:cubicBezTo>
                  <a:cubicBezTo>
                    <a:pt x="0" y="11208"/>
                    <a:pt x="10458" y="33920"/>
                    <a:pt x="10458" y="33920"/>
                  </a:cubicBezTo>
                  <a:cubicBezTo>
                    <a:pt x="10458" y="33920"/>
                    <a:pt x="9640" y="35390"/>
                    <a:pt x="9640" y="36698"/>
                  </a:cubicBezTo>
                  <a:cubicBezTo>
                    <a:pt x="9640" y="38005"/>
                    <a:pt x="9804" y="38985"/>
                    <a:pt x="9804" y="38985"/>
                  </a:cubicBezTo>
                  <a:lnTo>
                    <a:pt x="18464" y="39311"/>
                  </a:lnTo>
                  <a:cubicBezTo>
                    <a:pt x="18464" y="39311"/>
                    <a:pt x="18790" y="38169"/>
                    <a:pt x="18790" y="35881"/>
                  </a:cubicBezTo>
                  <a:cubicBezTo>
                    <a:pt x="18790" y="33593"/>
                    <a:pt x="17319" y="30161"/>
                    <a:pt x="17319" y="30161"/>
                  </a:cubicBezTo>
                  <a:lnTo>
                    <a:pt x="12745" y="14476"/>
                  </a:lnTo>
                  <a:cubicBezTo>
                    <a:pt x="12745" y="14476"/>
                    <a:pt x="26307" y="9083"/>
                    <a:pt x="31372" y="9083"/>
                  </a:cubicBezTo>
                  <a:cubicBezTo>
                    <a:pt x="36437" y="9083"/>
                    <a:pt x="51797" y="13495"/>
                    <a:pt x="51797" y="13495"/>
                  </a:cubicBezTo>
                  <a:cubicBezTo>
                    <a:pt x="51797" y="13495"/>
                    <a:pt x="43136" y="32613"/>
                    <a:pt x="42647" y="34247"/>
                  </a:cubicBezTo>
                  <a:cubicBezTo>
                    <a:pt x="42156" y="35882"/>
                    <a:pt x="40686" y="36044"/>
                    <a:pt x="41175" y="37025"/>
                  </a:cubicBezTo>
                  <a:cubicBezTo>
                    <a:pt x="41666" y="38005"/>
                    <a:pt x="41666" y="39149"/>
                    <a:pt x="41666" y="39149"/>
                  </a:cubicBezTo>
                  <a:cubicBezTo>
                    <a:pt x="41666" y="39149"/>
                    <a:pt x="46404" y="37679"/>
                    <a:pt x="47059" y="37679"/>
                  </a:cubicBezTo>
                  <a:cubicBezTo>
                    <a:pt x="47712" y="37679"/>
                    <a:pt x="50817" y="39803"/>
                    <a:pt x="50817" y="39803"/>
                  </a:cubicBezTo>
                  <a:cubicBezTo>
                    <a:pt x="50817" y="39803"/>
                    <a:pt x="55391" y="28365"/>
                    <a:pt x="58006" y="25097"/>
                  </a:cubicBezTo>
                  <a:cubicBezTo>
                    <a:pt x="60620" y="21829"/>
                    <a:pt x="66340" y="10065"/>
                    <a:pt x="65521" y="7450"/>
                  </a:cubicBezTo>
                  <a:cubicBezTo>
                    <a:pt x="64705" y="4836"/>
                    <a:pt x="63724" y="3854"/>
                    <a:pt x="61274" y="3691"/>
                  </a:cubicBezTo>
                  <a:cubicBezTo>
                    <a:pt x="61274" y="3691"/>
                    <a:pt x="52614" y="1894"/>
                    <a:pt x="42810" y="751"/>
                  </a:cubicBezTo>
                  <a:cubicBezTo>
                    <a:pt x="38520" y="251"/>
                    <a:pt x="35013" y="0"/>
                    <a:pt x="31712" y="0"/>
                  </a:cubicBezTo>
                  <a:close/>
                </a:path>
              </a:pathLst>
            </a:custGeom>
            <a:solidFill>
              <a:srgbClr val="F0E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6"/>
            <p:cNvSpPr/>
            <p:nvPr/>
          </p:nvSpPr>
          <p:spPr>
            <a:xfrm>
              <a:off x="6269600" y="1149063"/>
              <a:ext cx="204275" cy="224425"/>
            </a:xfrm>
            <a:custGeom>
              <a:avLst/>
              <a:gdLst/>
              <a:ahLst/>
              <a:cxnLst/>
              <a:rect l="l" t="t" r="r" b="b"/>
              <a:pathLst>
                <a:path w="8171" h="8977" extrusionOk="0">
                  <a:moveTo>
                    <a:pt x="5186" y="0"/>
                  </a:moveTo>
                  <a:cubicBezTo>
                    <a:pt x="4457" y="0"/>
                    <a:pt x="3680" y="549"/>
                    <a:pt x="2616" y="1612"/>
                  </a:cubicBezTo>
                  <a:cubicBezTo>
                    <a:pt x="2616" y="1612"/>
                    <a:pt x="1" y="5697"/>
                    <a:pt x="1963" y="7494"/>
                  </a:cubicBezTo>
                  <a:cubicBezTo>
                    <a:pt x="3041" y="8483"/>
                    <a:pt x="4416" y="8977"/>
                    <a:pt x="5544" y="8977"/>
                  </a:cubicBezTo>
                  <a:cubicBezTo>
                    <a:pt x="6466" y="8977"/>
                    <a:pt x="7224" y="8646"/>
                    <a:pt x="7518" y="7984"/>
                  </a:cubicBezTo>
                  <a:cubicBezTo>
                    <a:pt x="8171" y="6514"/>
                    <a:pt x="8008" y="2102"/>
                    <a:pt x="6701" y="794"/>
                  </a:cubicBezTo>
                  <a:cubicBezTo>
                    <a:pt x="6167" y="261"/>
                    <a:pt x="5688" y="0"/>
                    <a:pt x="5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6388125" y="1164863"/>
              <a:ext cx="103175" cy="187725"/>
            </a:xfrm>
            <a:custGeom>
              <a:avLst/>
              <a:gdLst/>
              <a:ahLst/>
              <a:cxnLst/>
              <a:rect l="l" t="t" r="r" b="b"/>
              <a:pathLst>
                <a:path w="4127" h="7509" extrusionOk="0">
                  <a:moveTo>
                    <a:pt x="652" y="0"/>
                  </a:moveTo>
                  <a:lnTo>
                    <a:pt x="172" y="5305"/>
                  </a:lnTo>
                  <a:cubicBezTo>
                    <a:pt x="0" y="6469"/>
                    <a:pt x="906" y="7509"/>
                    <a:pt x="2074" y="7509"/>
                  </a:cubicBezTo>
                  <a:cubicBezTo>
                    <a:pt x="2098" y="7509"/>
                    <a:pt x="2123" y="7508"/>
                    <a:pt x="2148" y="7507"/>
                  </a:cubicBezTo>
                  <a:cubicBezTo>
                    <a:pt x="3277" y="7466"/>
                    <a:pt x="4127" y="6466"/>
                    <a:pt x="3988" y="5344"/>
                  </a:cubicBezTo>
                  <a:lnTo>
                    <a:pt x="3593" y="164"/>
                  </a:lnTo>
                  <a:lnTo>
                    <a:pt x="6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6355400" y="1126538"/>
              <a:ext cx="142575" cy="137150"/>
            </a:xfrm>
            <a:custGeom>
              <a:avLst/>
              <a:gdLst/>
              <a:ahLst/>
              <a:cxnLst/>
              <a:rect l="l" t="t" r="r" b="b"/>
              <a:pathLst>
                <a:path w="5703" h="5486" extrusionOk="0">
                  <a:moveTo>
                    <a:pt x="3685" y="1"/>
                  </a:moveTo>
                  <a:cubicBezTo>
                    <a:pt x="2186" y="1"/>
                    <a:pt x="1" y="2186"/>
                    <a:pt x="1" y="2186"/>
                  </a:cubicBezTo>
                  <a:lnTo>
                    <a:pt x="654" y="3003"/>
                  </a:lnTo>
                  <a:lnTo>
                    <a:pt x="2451" y="2350"/>
                  </a:lnTo>
                  <a:cubicBezTo>
                    <a:pt x="2451" y="2350"/>
                    <a:pt x="2778" y="4964"/>
                    <a:pt x="4249" y="5454"/>
                  </a:cubicBezTo>
                  <a:cubicBezTo>
                    <a:pt x="4313" y="5476"/>
                    <a:pt x="4374" y="5486"/>
                    <a:pt x="4431" y="5486"/>
                  </a:cubicBezTo>
                  <a:cubicBezTo>
                    <a:pt x="5702" y="5486"/>
                    <a:pt x="5492" y="531"/>
                    <a:pt x="4086" y="62"/>
                  </a:cubicBezTo>
                  <a:cubicBezTo>
                    <a:pt x="3960" y="20"/>
                    <a:pt x="3825" y="1"/>
                    <a:pt x="36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sp>
        <p:nvSpPr>
          <p:cNvPr id="727" name="Google Shape;727;p3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SURPRISE FOOD: New Scenario</a:t>
            </a:r>
            <a:endParaRPr/>
          </a:p>
        </p:txBody>
      </p:sp>
      <p:sp>
        <p:nvSpPr>
          <p:cNvPr id="728" name="Google Shape;728;p37"/>
          <p:cNvSpPr txBox="1"/>
          <p:nvPr/>
        </p:nvSpPr>
        <p:spPr>
          <a:xfrm>
            <a:off x="463250" y="1203200"/>
            <a:ext cx="5370600" cy="3540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2"/>
              </a:buClr>
              <a:buSzPts val="1400"/>
              <a:buFont typeface="Roboto"/>
              <a:buChar char="●"/>
            </a:pPr>
            <a:r>
              <a:rPr lang="en">
                <a:solidFill>
                  <a:schemeClr val="dk2"/>
                </a:solidFill>
                <a:latin typeface="Roboto"/>
                <a:ea typeface="Roboto"/>
                <a:cs typeface="Roboto"/>
                <a:sym typeface="Roboto"/>
              </a:rPr>
              <a:t>Inspired by Too Good To Go app</a:t>
            </a:r>
            <a:endParaRPr>
              <a:solidFill>
                <a:schemeClr val="dk2"/>
              </a:solidFill>
              <a:latin typeface="Roboto"/>
              <a:ea typeface="Roboto"/>
              <a:cs typeface="Roboto"/>
              <a:sym typeface="Roboto"/>
            </a:endParaRPr>
          </a:p>
          <a:p>
            <a:pPr marL="457200" lvl="0" indent="-317500" algn="l" rtl="0">
              <a:spcBef>
                <a:spcPts val="1000"/>
              </a:spcBef>
              <a:spcAft>
                <a:spcPts val="0"/>
              </a:spcAft>
              <a:buClr>
                <a:schemeClr val="dk2"/>
              </a:buClr>
              <a:buSzPts val="1400"/>
              <a:buFont typeface="Roboto"/>
              <a:buChar char="●"/>
            </a:pPr>
            <a:r>
              <a:rPr lang="en">
                <a:solidFill>
                  <a:schemeClr val="dk2"/>
                </a:solidFill>
                <a:latin typeface="Roboto"/>
                <a:ea typeface="Roboto"/>
                <a:cs typeface="Roboto"/>
                <a:sym typeface="Roboto"/>
              </a:rPr>
              <a:t>If the user wants to get surprised EatBot can surprise them by recommending a restaurant and its dish </a:t>
            </a:r>
            <a:endParaRPr>
              <a:solidFill>
                <a:schemeClr val="dk2"/>
              </a:solidFill>
              <a:latin typeface="Roboto"/>
              <a:ea typeface="Roboto"/>
              <a:cs typeface="Roboto"/>
              <a:sym typeface="Roboto"/>
            </a:endParaRPr>
          </a:p>
          <a:p>
            <a:pPr marL="457200" lvl="0" indent="-317500" algn="l" rtl="0">
              <a:spcBef>
                <a:spcPts val="1000"/>
              </a:spcBef>
              <a:spcAft>
                <a:spcPts val="0"/>
              </a:spcAft>
              <a:buClr>
                <a:schemeClr val="dk2"/>
              </a:buClr>
              <a:buSzPts val="1400"/>
              <a:buFont typeface="Roboto"/>
              <a:buChar char="●"/>
            </a:pPr>
            <a:r>
              <a:rPr lang="en">
                <a:solidFill>
                  <a:schemeClr val="dk2"/>
                </a:solidFill>
                <a:latin typeface="Roboto"/>
                <a:ea typeface="Roboto"/>
                <a:cs typeface="Roboto"/>
                <a:sym typeface="Roboto"/>
              </a:rPr>
              <a:t>EatBot starts by asking user if they want to get surprised if they say yes a recommendation given</a:t>
            </a:r>
            <a:endParaRPr>
              <a:solidFill>
                <a:schemeClr val="dk2"/>
              </a:solidFill>
              <a:latin typeface="Roboto"/>
              <a:ea typeface="Roboto"/>
              <a:cs typeface="Roboto"/>
              <a:sym typeface="Roboto"/>
            </a:endParaRPr>
          </a:p>
          <a:p>
            <a:pPr marL="457200" lvl="0" indent="-317500" algn="l" rtl="0">
              <a:spcBef>
                <a:spcPts val="1000"/>
              </a:spcBef>
              <a:spcAft>
                <a:spcPts val="0"/>
              </a:spcAft>
              <a:buClr>
                <a:schemeClr val="dk2"/>
              </a:buClr>
              <a:buSzPts val="1400"/>
              <a:buFont typeface="Roboto"/>
              <a:buChar char="●"/>
            </a:pPr>
            <a:r>
              <a:rPr lang="en">
                <a:solidFill>
                  <a:schemeClr val="dk2"/>
                </a:solidFill>
                <a:latin typeface="Roboto"/>
                <a:ea typeface="Roboto"/>
                <a:cs typeface="Roboto"/>
                <a:sym typeface="Roboto"/>
              </a:rPr>
              <a:t>If the user accepts it, then the dish added to the cart; otherwise another recommendation is given </a:t>
            </a:r>
            <a:r>
              <a:rPr lang="en" sz="1200">
                <a:solidFill>
                  <a:schemeClr val="dk2"/>
                </a:solidFill>
                <a:latin typeface="Roboto"/>
                <a:ea typeface="Roboto"/>
                <a:cs typeface="Roboto"/>
                <a:sym typeface="Roboto"/>
              </a:rPr>
              <a:t>(see Appendix 2)</a:t>
            </a:r>
            <a:endParaRPr>
              <a:solidFill>
                <a:schemeClr val="dk2"/>
              </a:solidFill>
              <a:latin typeface="Roboto"/>
              <a:ea typeface="Roboto"/>
              <a:cs typeface="Roboto"/>
              <a:sym typeface="Roboto"/>
            </a:endParaRPr>
          </a:p>
          <a:p>
            <a:pPr marL="457200" lvl="0" indent="-317500" algn="l" rtl="0">
              <a:spcBef>
                <a:spcPts val="1000"/>
              </a:spcBef>
              <a:spcAft>
                <a:spcPts val="0"/>
              </a:spcAft>
              <a:buClr>
                <a:schemeClr val="dk2"/>
              </a:buClr>
              <a:buSzPts val="1400"/>
              <a:buFont typeface="Roboto"/>
              <a:buChar char="●"/>
            </a:pPr>
            <a:r>
              <a:rPr lang="en">
                <a:solidFill>
                  <a:schemeClr val="dk2"/>
                </a:solidFill>
                <a:latin typeface="Roboto"/>
                <a:ea typeface="Roboto"/>
                <a:cs typeface="Roboto"/>
                <a:sym typeface="Roboto"/>
              </a:rPr>
              <a:t>This functionality is not included in UberEats yet</a:t>
            </a:r>
            <a:endParaRPr>
              <a:solidFill>
                <a:schemeClr val="dk2"/>
              </a:solidFill>
              <a:latin typeface="Roboto"/>
              <a:ea typeface="Roboto"/>
              <a:cs typeface="Roboto"/>
              <a:sym typeface="Roboto"/>
            </a:endParaRPr>
          </a:p>
          <a:p>
            <a:pPr marL="457200" lvl="0" indent="-317500" algn="l" rtl="0">
              <a:spcBef>
                <a:spcPts val="1000"/>
              </a:spcBef>
              <a:spcAft>
                <a:spcPts val="0"/>
              </a:spcAft>
              <a:buClr>
                <a:schemeClr val="dk2"/>
              </a:buClr>
              <a:buSzPts val="1400"/>
              <a:buFont typeface="Roboto"/>
              <a:buChar char="●"/>
            </a:pPr>
            <a:r>
              <a:rPr lang="en">
                <a:solidFill>
                  <a:schemeClr val="dk2"/>
                </a:solidFill>
                <a:latin typeface="Roboto"/>
                <a:ea typeface="Roboto"/>
                <a:cs typeface="Roboto"/>
                <a:sym typeface="Roboto"/>
              </a:rPr>
              <a:t>Some customers struggle with the amount of choice available on Uber Eats</a:t>
            </a:r>
            <a:endParaRPr>
              <a:solidFill>
                <a:schemeClr val="dk2"/>
              </a:solidFill>
              <a:latin typeface="Roboto"/>
              <a:ea typeface="Roboto"/>
              <a:cs typeface="Roboto"/>
              <a:sym typeface="Roboto"/>
            </a:endParaRPr>
          </a:p>
          <a:p>
            <a:pPr marL="457200" lvl="0" indent="-317500" algn="l" rtl="0">
              <a:spcBef>
                <a:spcPts val="1000"/>
              </a:spcBef>
              <a:spcAft>
                <a:spcPts val="1000"/>
              </a:spcAft>
              <a:buClr>
                <a:schemeClr val="dk2"/>
              </a:buClr>
              <a:buSzPts val="1400"/>
              <a:buFont typeface="Roboto"/>
              <a:buChar char="●"/>
            </a:pPr>
            <a:r>
              <a:rPr lang="en">
                <a:solidFill>
                  <a:schemeClr val="dk2"/>
                </a:solidFill>
                <a:latin typeface="Roboto"/>
                <a:ea typeface="Roboto"/>
                <a:cs typeface="Roboto"/>
                <a:sym typeface="Roboto"/>
              </a:rPr>
              <a:t>It will help customers to try new dishes and increase revenues for the company</a:t>
            </a:r>
            <a:endParaRPr>
              <a:solidFill>
                <a:schemeClr val="dk2"/>
              </a:solidFill>
              <a:latin typeface="Roboto"/>
              <a:ea typeface="Roboto"/>
              <a:cs typeface="Roboto"/>
              <a:sym typeface="Roboto"/>
            </a:endParaRPr>
          </a:p>
        </p:txBody>
      </p:sp>
      <p:grpSp>
        <p:nvGrpSpPr>
          <p:cNvPr id="729" name="Google Shape;729;p37"/>
          <p:cNvGrpSpPr/>
          <p:nvPr/>
        </p:nvGrpSpPr>
        <p:grpSpPr>
          <a:xfrm>
            <a:off x="6297255" y="861414"/>
            <a:ext cx="2578070" cy="4148487"/>
            <a:chOff x="2173025" y="238125"/>
            <a:chExt cx="3255550" cy="5238650"/>
          </a:xfrm>
        </p:grpSpPr>
        <p:sp>
          <p:nvSpPr>
            <p:cNvPr id="730" name="Google Shape;730;p37"/>
            <p:cNvSpPr/>
            <p:nvPr/>
          </p:nvSpPr>
          <p:spPr>
            <a:xfrm>
              <a:off x="2261650" y="2577725"/>
              <a:ext cx="461575" cy="336175"/>
            </a:xfrm>
            <a:custGeom>
              <a:avLst/>
              <a:gdLst/>
              <a:ahLst/>
              <a:cxnLst/>
              <a:rect l="l" t="t" r="r" b="b"/>
              <a:pathLst>
                <a:path w="18463" h="13447" extrusionOk="0">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2207775" y="2097675"/>
              <a:ext cx="517175" cy="381075"/>
            </a:xfrm>
            <a:custGeom>
              <a:avLst/>
              <a:gdLst/>
              <a:ahLst/>
              <a:cxnLst/>
              <a:rect l="l" t="t" r="r" b="b"/>
              <a:pathLst>
                <a:path w="20687" h="15243" extrusionOk="0">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2173025" y="1595125"/>
              <a:ext cx="696750" cy="578000"/>
            </a:xfrm>
            <a:custGeom>
              <a:avLst/>
              <a:gdLst/>
              <a:ahLst/>
              <a:cxnLst/>
              <a:rect l="l" t="t" r="r" b="b"/>
              <a:pathLst>
                <a:path w="27870" h="23120" extrusionOk="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2436925" y="238125"/>
              <a:ext cx="1805800" cy="3360150"/>
            </a:xfrm>
            <a:custGeom>
              <a:avLst/>
              <a:gdLst/>
              <a:ahLst/>
              <a:cxnLst/>
              <a:rect l="l" t="t" r="r" b="b"/>
              <a:pathLst>
                <a:path w="72232" h="134406" extrusionOk="0">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2542225" y="363775"/>
              <a:ext cx="1602050" cy="2948700"/>
            </a:xfrm>
            <a:custGeom>
              <a:avLst/>
              <a:gdLst/>
              <a:ahLst/>
              <a:cxnLst/>
              <a:rect l="l" t="t" r="r" b="b"/>
              <a:pathLst>
                <a:path w="64082" h="117948" extrusionOk="0">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2913100" y="2197400"/>
              <a:ext cx="1647225" cy="2266625"/>
            </a:xfrm>
            <a:custGeom>
              <a:avLst/>
              <a:gdLst/>
              <a:ahLst/>
              <a:cxnLst/>
              <a:rect l="l" t="t" r="r" b="b"/>
              <a:pathLst>
                <a:path w="65889" h="90665" extrusionOk="0">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3254650" y="3358200"/>
              <a:ext cx="182900" cy="182875"/>
            </a:xfrm>
            <a:custGeom>
              <a:avLst/>
              <a:gdLst/>
              <a:ahLst/>
              <a:cxnLst/>
              <a:rect l="l" t="t" r="r" b="b"/>
              <a:pathLst>
                <a:path w="7316" h="7315" extrusionOk="0">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3436925" y="3544900"/>
              <a:ext cx="1621625" cy="1529150"/>
            </a:xfrm>
            <a:custGeom>
              <a:avLst/>
              <a:gdLst/>
              <a:ahLst/>
              <a:cxnLst/>
              <a:rect l="l" t="t" r="r" b="b"/>
              <a:pathLst>
                <a:path w="64865" h="61166" extrusionOk="0">
                  <a:moveTo>
                    <a:pt x="33329" y="0"/>
                  </a:moveTo>
                  <a:lnTo>
                    <a:pt x="1" y="25930"/>
                  </a:lnTo>
                  <a:lnTo>
                    <a:pt x="35235" y="61165"/>
                  </a:lnTo>
                  <a:lnTo>
                    <a:pt x="64864" y="31536"/>
                  </a:lnTo>
                  <a:lnTo>
                    <a:pt x="33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3850450" y="3898675"/>
              <a:ext cx="1578125" cy="1578100"/>
            </a:xfrm>
            <a:custGeom>
              <a:avLst/>
              <a:gdLst/>
              <a:ahLst/>
              <a:cxnLst/>
              <a:rect l="l" t="t" r="r" b="b"/>
              <a:pathLst>
                <a:path w="63125" h="63124" extrusionOk="0">
                  <a:moveTo>
                    <a:pt x="35959" y="1"/>
                  </a:moveTo>
                  <a:lnTo>
                    <a:pt x="1" y="35958"/>
                  </a:lnTo>
                  <a:lnTo>
                    <a:pt x="27167" y="63124"/>
                  </a:lnTo>
                  <a:lnTo>
                    <a:pt x="63125" y="27167"/>
                  </a:lnTo>
                  <a:lnTo>
                    <a:pt x="359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3111325" y="843525"/>
              <a:ext cx="725475" cy="846625"/>
            </a:xfrm>
            <a:custGeom>
              <a:avLst/>
              <a:gdLst/>
              <a:ahLst/>
              <a:cxnLst/>
              <a:rect l="l" t="t" r="r" b="b"/>
              <a:pathLst>
                <a:path w="29019" h="33865" extrusionOk="0">
                  <a:moveTo>
                    <a:pt x="19766" y="0"/>
                  </a:moveTo>
                  <a:lnTo>
                    <a:pt x="1" y="19765"/>
                  </a:lnTo>
                  <a:cubicBezTo>
                    <a:pt x="3770" y="27248"/>
                    <a:pt x="9062" y="33611"/>
                    <a:pt x="9262" y="33851"/>
                  </a:cubicBezTo>
                  <a:lnTo>
                    <a:pt x="9262" y="33865"/>
                  </a:lnTo>
                  <a:cubicBezTo>
                    <a:pt x="9262" y="33865"/>
                    <a:pt x="9267" y="33859"/>
                    <a:pt x="9268" y="33857"/>
                  </a:cubicBezTo>
                  <a:lnTo>
                    <a:pt x="9273" y="33865"/>
                  </a:lnTo>
                  <a:lnTo>
                    <a:pt x="9273" y="33851"/>
                  </a:lnTo>
                  <a:cubicBezTo>
                    <a:pt x="9660" y="33388"/>
                    <a:pt x="29018" y="10109"/>
                    <a:pt x="197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3215575" y="934275"/>
              <a:ext cx="254875" cy="254850"/>
            </a:xfrm>
            <a:custGeom>
              <a:avLst/>
              <a:gdLst/>
              <a:ahLst/>
              <a:cxnLst/>
              <a:rect l="l" t="t" r="r" b="b"/>
              <a:pathLst>
                <a:path w="10195" h="10194" extrusionOk="0">
                  <a:moveTo>
                    <a:pt x="5098" y="0"/>
                  </a:moveTo>
                  <a:cubicBezTo>
                    <a:pt x="3746" y="0"/>
                    <a:pt x="2449" y="537"/>
                    <a:pt x="1494" y="1493"/>
                  </a:cubicBezTo>
                  <a:cubicBezTo>
                    <a:pt x="538" y="2449"/>
                    <a:pt x="1" y="3745"/>
                    <a:pt x="1" y="5096"/>
                  </a:cubicBezTo>
                  <a:cubicBezTo>
                    <a:pt x="1" y="6449"/>
                    <a:pt x="538" y="7745"/>
                    <a:pt x="1494" y="8701"/>
                  </a:cubicBezTo>
                  <a:cubicBezTo>
                    <a:pt x="2449" y="9657"/>
                    <a:pt x="3746" y="10194"/>
                    <a:pt x="5098" y="10194"/>
                  </a:cubicBezTo>
                  <a:cubicBezTo>
                    <a:pt x="6449" y="10194"/>
                    <a:pt x="7746" y="9657"/>
                    <a:pt x="8702" y="8701"/>
                  </a:cubicBezTo>
                  <a:cubicBezTo>
                    <a:pt x="9657" y="7745"/>
                    <a:pt x="10194" y="6449"/>
                    <a:pt x="10194" y="5096"/>
                  </a:cubicBezTo>
                  <a:cubicBezTo>
                    <a:pt x="10194" y="3745"/>
                    <a:pt x="9657" y="2449"/>
                    <a:pt x="8702" y="1493"/>
                  </a:cubicBezTo>
                  <a:cubicBezTo>
                    <a:pt x="7746" y="537"/>
                    <a:pt x="6449" y="0"/>
                    <a:pt x="50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2733250" y="736725"/>
              <a:ext cx="1264525" cy="953425"/>
            </a:xfrm>
            <a:custGeom>
              <a:avLst/>
              <a:gdLst/>
              <a:ahLst/>
              <a:cxnLst/>
              <a:rect l="l" t="t" r="r" b="b"/>
              <a:pathLst>
                <a:path w="50581" h="38137" extrusionOk="0">
                  <a:moveTo>
                    <a:pt x="24210" y="1"/>
                  </a:moveTo>
                  <a:cubicBezTo>
                    <a:pt x="22039" y="1"/>
                    <a:pt x="19995" y="506"/>
                    <a:pt x="18204" y="1392"/>
                  </a:cubicBezTo>
                  <a:cubicBezTo>
                    <a:pt x="0" y="8808"/>
                    <a:pt x="23954" y="37607"/>
                    <a:pt x="24385" y="38124"/>
                  </a:cubicBezTo>
                  <a:lnTo>
                    <a:pt x="24385" y="38137"/>
                  </a:lnTo>
                  <a:cubicBezTo>
                    <a:pt x="24385" y="38137"/>
                    <a:pt x="24390" y="38131"/>
                    <a:pt x="24391" y="38130"/>
                  </a:cubicBezTo>
                  <a:lnTo>
                    <a:pt x="24396" y="38137"/>
                  </a:lnTo>
                  <a:lnTo>
                    <a:pt x="24396" y="38123"/>
                  </a:lnTo>
                  <a:cubicBezTo>
                    <a:pt x="24844" y="37589"/>
                    <a:pt x="50580" y="6644"/>
                    <a:pt x="28389" y="661"/>
                  </a:cubicBezTo>
                  <a:cubicBezTo>
                    <a:pt x="27078" y="240"/>
                    <a:pt x="25676" y="1"/>
                    <a:pt x="242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42" name="Google Shape;742;p37"/>
          <p:cNvPicPr preferRelativeResize="0"/>
          <p:nvPr/>
        </p:nvPicPr>
        <p:blipFill>
          <a:blip r:embed="rId3">
            <a:alphaModFix/>
          </a:blip>
          <a:stretch>
            <a:fillRect/>
          </a:stretch>
        </p:blipFill>
        <p:spPr>
          <a:xfrm>
            <a:off x="6641568" y="2047957"/>
            <a:ext cx="1177650" cy="855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38"/>
          <p:cNvSpPr txBox="1"/>
          <p:nvPr/>
        </p:nvSpPr>
        <p:spPr>
          <a:xfrm>
            <a:off x="345325" y="1235900"/>
            <a:ext cx="5870400" cy="250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2"/>
                </a:solidFill>
                <a:latin typeface="Roboto"/>
                <a:ea typeface="Roboto"/>
                <a:cs typeface="Roboto"/>
                <a:sym typeface="Roboto"/>
              </a:rPr>
              <a:t>Python Libraries Used</a:t>
            </a:r>
            <a:endParaRPr b="1">
              <a:solidFill>
                <a:schemeClr val="dk2"/>
              </a:solidFill>
              <a:latin typeface="Roboto"/>
              <a:ea typeface="Roboto"/>
              <a:cs typeface="Roboto"/>
              <a:sym typeface="Roboto"/>
            </a:endParaRPr>
          </a:p>
          <a:p>
            <a:pPr marL="0" lvl="0" indent="0" algn="l" rtl="0">
              <a:spcBef>
                <a:spcPts val="1000"/>
              </a:spcBef>
              <a:spcAft>
                <a:spcPts val="0"/>
              </a:spcAft>
              <a:buClr>
                <a:schemeClr val="dk1"/>
              </a:buClr>
              <a:buSzPts val="1100"/>
              <a:buFont typeface="Arial"/>
              <a:buNone/>
            </a:pPr>
            <a:r>
              <a:rPr lang="en">
                <a:solidFill>
                  <a:schemeClr val="dk2"/>
                </a:solidFill>
                <a:latin typeface="Roboto"/>
                <a:ea typeface="Roboto"/>
                <a:cs typeface="Roboto"/>
                <a:sym typeface="Roboto"/>
              </a:rPr>
              <a:t>1. ‘random’: Generates random values and selections for variety in the code's decision-making process </a:t>
            </a:r>
            <a:r>
              <a:rPr lang="en" sz="1200">
                <a:solidFill>
                  <a:schemeClr val="dk2"/>
                </a:solidFill>
                <a:latin typeface="Roboto"/>
                <a:ea typeface="Roboto"/>
                <a:cs typeface="Roboto"/>
                <a:sym typeface="Roboto"/>
              </a:rPr>
              <a:t>(see Appendix 3)</a:t>
            </a:r>
            <a:endParaRPr sz="1200">
              <a:solidFill>
                <a:schemeClr val="dk2"/>
              </a:solidFill>
              <a:latin typeface="Roboto"/>
              <a:ea typeface="Roboto"/>
              <a:cs typeface="Roboto"/>
              <a:sym typeface="Roboto"/>
            </a:endParaRPr>
          </a:p>
          <a:p>
            <a:pPr marL="0" lvl="0" indent="0" algn="l" rtl="0">
              <a:spcBef>
                <a:spcPts val="1000"/>
              </a:spcBef>
              <a:spcAft>
                <a:spcPts val="0"/>
              </a:spcAft>
              <a:buNone/>
            </a:pPr>
            <a:r>
              <a:rPr lang="en">
                <a:solidFill>
                  <a:schemeClr val="dk2"/>
                </a:solidFill>
                <a:latin typeface="Roboto"/>
                <a:ea typeface="Roboto"/>
                <a:cs typeface="Roboto"/>
                <a:sym typeface="Roboto"/>
              </a:rPr>
              <a:t>2. `CSV`: Handles reading and writing CSV files, facilitating data processing from and to structured tables  </a:t>
            </a:r>
            <a:r>
              <a:rPr lang="en" sz="1200">
                <a:solidFill>
                  <a:schemeClr val="dk2"/>
                </a:solidFill>
                <a:latin typeface="Roboto"/>
                <a:ea typeface="Roboto"/>
                <a:cs typeface="Roboto"/>
                <a:sym typeface="Roboto"/>
              </a:rPr>
              <a:t>(see Appendix 4)</a:t>
            </a:r>
            <a:endParaRPr>
              <a:solidFill>
                <a:schemeClr val="dk2"/>
              </a:solidFill>
              <a:latin typeface="Roboto"/>
              <a:ea typeface="Roboto"/>
              <a:cs typeface="Roboto"/>
              <a:sym typeface="Roboto"/>
            </a:endParaRPr>
          </a:p>
          <a:p>
            <a:pPr marL="457200" lvl="0" indent="-317500" algn="l" rtl="0">
              <a:spcBef>
                <a:spcPts val="1000"/>
              </a:spcBef>
              <a:spcAft>
                <a:spcPts val="1000"/>
              </a:spcAft>
              <a:buClr>
                <a:schemeClr val="dk2"/>
              </a:buClr>
              <a:buSzPts val="1400"/>
              <a:buFont typeface="Roboto"/>
              <a:buChar char="●"/>
            </a:pPr>
            <a:r>
              <a:rPr lang="en">
                <a:solidFill>
                  <a:schemeClr val="dk2"/>
                </a:solidFill>
                <a:latin typeface="Roboto"/>
                <a:ea typeface="Roboto"/>
                <a:cs typeface="Roboto"/>
                <a:sym typeface="Roboto"/>
              </a:rPr>
              <a:t>The `random` library adds diversity to UberEats by enabling random dish and restaurant selections for surprise meals, while the `csv` library facilitates organized storage and retrieval of restaurant data for efficient service.</a:t>
            </a:r>
            <a:endParaRPr>
              <a:solidFill>
                <a:schemeClr val="dk2"/>
              </a:solidFill>
              <a:latin typeface="Roboto"/>
              <a:ea typeface="Roboto"/>
              <a:cs typeface="Roboto"/>
              <a:sym typeface="Roboto"/>
            </a:endParaRPr>
          </a:p>
        </p:txBody>
      </p:sp>
      <p:sp>
        <p:nvSpPr>
          <p:cNvPr id="748" name="Google Shape;748;p38"/>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SURPRISE FOOD: New Scenario</a:t>
            </a:r>
            <a:endParaRPr/>
          </a:p>
        </p:txBody>
      </p:sp>
      <p:sp>
        <p:nvSpPr>
          <p:cNvPr id="749" name="Google Shape;749;p38"/>
          <p:cNvSpPr/>
          <p:nvPr/>
        </p:nvSpPr>
        <p:spPr>
          <a:xfrm>
            <a:off x="6779275" y="1680790"/>
            <a:ext cx="1962900" cy="1962900"/>
          </a:xfrm>
          <a:prstGeom prst="ellipse">
            <a:avLst/>
          </a:pr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 name="Google Shape;750;p38"/>
          <p:cNvGrpSpPr/>
          <p:nvPr/>
        </p:nvGrpSpPr>
        <p:grpSpPr>
          <a:xfrm>
            <a:off x="7016956" y="2215588"/>
            <a:ext cx="1488162" cy="893443"/>
            <a:chOff x="6988887" y="1538854"/>
            <a:chExt cx="499920" cy="300136"/>
          </a:xfrm>
        </p:grpSpPr>
        <p:sp>
          <p:nvSpPr>
            <p:cNvPr id="751" name="Google Shape;751;p3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458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FC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39"/>
          <p:cNvSpPr/>
          <p:nvPr/>
        </p:nvSpPr>
        <p:spPr>
          <a:xfrm rot="-4254030">
            <a:off x="6172678" y="1531765"/>
            <a:ext cx="4385703" cy="2735710"/>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100"/>
              <a:t>EATS WRAPPED</a:t>
            </a:r>
            <a:r>
              <a:rPr lang="en"/>
              <a:t>: New Scenario</a:t>
            </a:r>
            <a:endParaRPr sz="3100"/>
          </a:p>
        </p:txBody>
      </p:sp>
      <p:grpSp>
        <p:nvGrpSpPr>
          <p:cNvPr id="770" name="Google Shape;770;p39"/>
          <p:cNvGrpSpPr/>
          <p:nvPr/>
        </p:nvGrpSpPr>
        <p:grpSpPr>
          <a:xfrm>
            <a:off x="6271165" y="1060842"/>
            <a:ext cx="3540893" cy="3930732"/>
            <a:chOff x="6271165" y="1060842"/>
            <a:chExt cx="3540893" cy="3930732"/>
          </a:xfrm>
        </p:grpSpPr>
        <p:grpSp>
          <p:nvGrpSpPr>
            <p:cNvPr id="771" name="Google Shape;771;p39"/>
            <p:cNvGrpSpPr/>
            <p:nvPr/>
          </p:nvGrpSpPr>
          <p:grpSpPr>
            <a:xfrm>
              <a:off x="6271165" y="2214577"/>
              <a:ext cx="730084" cy="597906"/>
              <a:chOff x="1968731" y="3237855"/>
              <a:chExt cx="911124" cy="746170"/>
            </a:xfrm>
          </p:grpSpPr>
          <p:sp>
            <p:nvSpPr>
              <p:cNvPr id="772" name="Google Shape;772;p39"/>
              <p:cNvSpPr/>
              <p:nvPr/>
            </p:nvSpPr>
            <p:spPr>
              <a:xfrm>
                <a:off x="2054462" y="3804260"/>
                <a:ext cx="739602" cy="179765"/>
              </a:xfrm>
              <a:custGeom>
                <a:avLst/>
                <a:gdLst/>
                <a:ahLst/>
                <a:cxnLst/>
                <a:rect l="l" t="t" r="r" b="b"/>
                <a:pathLst>
                  <a:path w="23690" h="5758" extrusionOk="0">
                    <a:moveTo>
                      <a:pt x="1" y="1"/>
                    </a:moveTo>
                    <a:lnTo>
                      <a:pt x="1" y="5758"/>
                    </a:lnTo>
                    <a:lnTo>
                      <a:pt x="23689" y="5758"/>
                    </a:lnTo>
                    <a:lnTo>
                      <a:pt x="236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9"/>
              <p:cNvSpPr/>
              <p:nvPr/>
            </p:nvSpPr>
            <p:spPr>
              <a:xfrm>
                <a:off x="2424268" y="3804260"/>
                <a:ext cx="369801" cy="179765"/>
              </a:xfrm>
              <a:custGeom>
                <a:avLst/>
                <a:gdLst/>
                <a:ahLst/>
                <a:cxnLst/>
                <a:rect l="l" t="t" r="r" b="b"/>
                <a:pathLst>
                  <a:path w="11845" h="5758" extrusionOk="0">
                    <a:moveTo>
                      <a:pt x="0" y="1"/>
                    </a:moveTo>
                    <a:lnTo>
                      <a:pt x="0" y="5758"/>
                    </a:lnTo>
                    <a:lnTo>
                      <a:pt x="11844" y="5758"/>
                    </a:lnTo>
                    <a:lnTo>
                      <a:pt x="11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9"/>
              <p:cNvSpPr/>
              <p:nvPr/>
            </p:nvSpPr>
            <p:spPr>
              <a:xfrm>
                <a:off x="2055930" y="3237855"/>
                <a:ext cx="736730" cy="508948"/>
              </a:xfrm>
              <a:custGeom>
                <a:avLst/>
                <a:gdLst/>
                <a:ahLst/>
                <a:cxnLst/>
                <a:rect l="l" t="t" r="r" b="b"/>
                <a:pathLst>
                  <a:path w="23598" h="16302" extrusionOk="0">
                    <a:moveTo>
                      <a:pt x="11798" y="0"/>
                    </a:moveTo>
                    <a:cubicBezTo>
                      <a:pt x="5293" y="0"/>
                      <a:pt x="0" y="5293"/>
                      <a:pt x="0" y="11798"/>
                    </a:cubicBezTo>
                    <a:lnTo>
                      <a:pt x="0" y="16301"/>
                    </a:lnTo>
                    <a:lnTo>
                      <a:pt x="23597" y="16301"/>
                    </a:lnTo>
                    <a:lnTo>
                      <a:pt x="23597" y="11798"/>
                    </a:lnTo>
                    <a:cubicBezTo>
                      <a:pt x="23597" y="5293"/>
                      <a:pt x="18304" y="0"/>
                      <a:pt x="117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9"/>
              <p:cNvSpPr/>
              <p:nvPr/>
            </p:nvSpPr>
            <p:spPr>
              <a:xfrm>
                <a:off x="2424268" y="3237855"/>
                <a:ext cx="368396" cy="508948"/>
              </a:xfrm>
              <a:custGeom>
                <a:avLst/>
                <a:gdLst/>
                <a:ahLst/>
                <a:cxnLst/>
                <a:rect l="l" t="t" r="r" b="b"/>
                <a:pathLst>
                  <a:path w="11800" h="16302" extrusionOk="0">
                    <a:moveTo>
                      <a:pt x="0" y="0"/>
                    </a:moveTo>
                    <a:lnTo>
                      <a:pt x="0" y="16301"/>
                    </a:lnTo>
                    <a:lnTo>
                      <a:pt x="11799" y="16301"/>
                    </a:lnTo>
                    <a:lnTo>
                      <a:pt x="11799" y="11798"/>
                    </a:lnTo>
                    <a:cubicBezTo>
                      <a:pt x="11799" y="5293"/>
                      <a:pt x="6506"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9"/>
              <p:cNvSpPr/>
              <p:nvPr/>
            </p:nvSpPr>
            <p:spPr>
              <a:xfrm>
                <a:off x="1968731" y="3594768"/>
                <a:ext cx="911124" cy="246419"/>
              </a:xfrm>
              <a:custGeom>
                <a:avLst/>
                <a:gdLst/>
                <a:ahLst/>
                <a:cxnLst/>
                <a:rect l="l" t="t" r="r" b="b"/>
                <a:pathLst>
                  <a:path w="29184" h="7893" extrusionOk="0">
                    <a:moveTo>
                      <a:pt x="3945" y="0"/>
                    </a:moveTo>
                    <a:cubicBezTo>
                      <a:pt x="1770" y="0"/>
                      <a:pt x="0" y="1770"/>
                      <a:pt x="0" y="3947"/>
                    </a:cubicBezTo>
                    <a:cubicBezTo>
                      <a:pt x="0" y="6123"/>
                      <a:pt x="1770" y="7892"/>
                      <a:pt x="3945" y="7892"/>
                    </a:cubicBezTo>
                    <a:lnTo>
                      <a:pt x="25237" y="7892"/>
                    </a:lnTo>
                    <a:cubicBezTo>
                      <a:pt x="27414" y="7892"/>
                      <a:pt x="29183" y="6123"/>
                      <a:pt x="29183" y="3947"/>
                    </a:cubicBezTo>
                    <a:cubicBezTo>
                      <a:pt x="29183" y="1770"/>
                      <a:pt x="27414" y="0"/>
                      <a:pt x="25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9"/>
              <p:cNvSpPr/>
              <p:nvPr/>
            </p:nvSpPr>
            <p:spPr>
              <a:xfrm>
                <a:off x="2253430"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9"/>
              <p:cNvSpPr/>
              <p:nvPr/>
            </p:nvSpPr>
            <p:spPr>
              <a:xfrm>
                <a:off x="2541719"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9"/>
              <p:cNvSpPr/>
              <p:nvPr/>
            </p:nvSpPr>
            <p:spPr>
              <a:xfrm>
                <a:off x="2397543" y="3334480"/>
                <a:ext cx="53449" cy="53417"/>
              </a:xfrm>
              <a:custGeom>
                <a:avLst/>
                <a:gdLst/>
                <a:ahLst/>
                <a:cxnLst/>
                <a:rect l="l" t="t" r="r" b="b"/>
                <a:pathLst>
                  <a:path w="1712"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9"/>
              <p:cNvSpPr/>
              <p:nvPr/>
            </p:nvSpPr>
            <p:spPr>
              <a:xfrm>
                <a:off x="2424268" y="3334480"/>
                <a:ext cx="26724" cy="53417"/>
              </a:xfrm>
              <a:custGeom>
                <a:avLst/>
                <a:gdLst/>
                <a:ahLst/>
                <a:cxnLst/>
                <a:rect l="l" t="t" r="r" b="b"/>
                <a:pathLst>
                  <a:path w="856" h="1711" extrusionOk="0">
                    <a:moveTo>
                      <a:pt x="0" y="1"/>
                    </a:moveTo>
                    <a:lnTo>
                      <a:pt x="0" y="1711"/>
                    </a:lnTo>
                    <a:lnTo>
                      <a:pt x="855" y="1711"/>
                    </a:lnTo>
                    <a:lnTo>
                      <a:pt x="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9"/>
              <p:cNvSpPr/>
              <p:nvPr/>
            </p:nvSpPr>
            <p:spPr>
              <a:xfrm>
                <a:off x="2576124" y="3594581"/>
                <a:ext cx="113922" cy="189849"/>
              </a:xfrm>
              <a:custGeom>
                <a:avLst/>
                <a:gdLst/>
                <a:ahLst/>
                <a:cxnLst/>
                <a:rect l="l" t="t" r="r" b="b"/>
                <a:pathLst>
                  <a:path w="3649" h="6081" extrusionOk="0">
                    <a:moveTo>
                      <a:pt x="0" y="1"/>
                    </a:moveTo>
                    <a:lnTo>
                      <a:pt x="0" y="4256"/>
                    </a:lnTo>
                    <a:cubicBezTo>
                      <a:pt x="0" y="5263"/>
                      <a:pt x="816" y="6081"/>
                      <a:pt x="1825" y="6081"/>
                    </a:cubicBezTo>
                    <a:lnTo>
                      <a:pt x="1825" y="6079"/>
                    </a:lnTo>
                    <a:cubicBezTo>
                      <a:pt x="2832" y="6079"/>
                      <a:pt x="3648" y="5263"/>
                      <a:pt x="3648" y="4256"/>
                    </a:cubicBezTo>
                    <a:lnTo>
                      <a:pt x="36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9"/>
              <p:cNvSpPr/>
              <p:nvPr/>
            </p:nvSpPr>
            <p:spPr>
              <a:xfrm>
                <a:off x="2126925" y="3651497"/>
                <a:ext cx="158161" cy="132935"/>
              </a:xfrm>
              <a:custGeom>
                <a:avLst/>
                <a:gdLst/>
                <a:ahLst/>
                <a:cxnLst/>
                <a:rect l="l" t="t" r="r" b="b"/>
                <a:pathLst>
                  <a:path w="5066" h="4258" extrusionOk="0">
                    <a:moveTo>
                      <a:pt x="2979" y="1"/>
                    </a:moveTo>
                    <a:lnTo>
                      <a:pt x="0" y="4258"/>
                    </a:lnTo>
                    <a:lnTo>
                      <a:pt x="2087" y="4258"/>
                    </a:lnTo>
                    <a:lnTo>
                      <a:pt x="50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9"/>
              <p:cNvSpPr/>
              <p:nvPr/>
            </p:nvSpPr>
            <p:spPr>
              <a:xfrm>
                <a:off x="2345187" y="3651497"/>
                <a:ext cx="158192" cy="132935"/>
              </a:xfrm>
              <a:custGeom>
                <a:avLst/>
                <a:gdLst/>
                <a:ahLst/>
                <a:cxnLst/>
                <a:rect l="l" t="t" r="r" b="b"/>
                <a:pathLst>
                  <a:path w="5067" h="4258" extrusionOk="0">
                    <a:moveTo>
                      <a:pt x="2979" y="1"/>
                    </a:moveTo>
                    <a:lnTo>
                      <a:pt x="1" y="4258"/>
                    </a:lnTo>
                    <a:lnTo>
                      <a:pt x="2088" y="4258"/>
                    </a:lnTo>
                    <a:lnTo>
                      <a:pt x="50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9"/>
              <p:cNvSpPr/>
              <p:nvPr/>
            </p:nvSpPr>
            <p:spPr>
              <a:xfrm>
                <a:off x="2424268" y="3651497"/>
                <a:ext cx="79111" cy="113016"/>
              </a:xfrm>
              <a:custGeom>
                <a:avLst/>
                <a:gdLst/>
                <a:ahLst/>
                <a:cxnLst/>
                <a:rect l="l" t="t" r="r" b="b"/>
                <a:pathLst>
                  <a:path w="2534" h="3620" extrusionOk="0">
                    <a:moveTo>
                      <a:pt x="446" y="1"/>
                    </a:moveTo>
                    <a:lnTo>
                      <a:pt x="0" y="639"/>
                    </a:lnTo>
                    <a:lnTo>
                      <a:pt x="0" y="3620"/>
                    </a:lnTo>
                    <a:lnTo>
                      <a:pt x="25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9"/>
              <p:cNvSpPr/>
              <p:nvPr/>
            </p:nvSpPr>
            <p:spPr>
              <a:xfrm>
                <a:off x="2633070" y="3594581"/>
                <a:ext cx="56976" cy="189818"/>
              </a:xfrm>
              <a:custGeom>
                <a:avLst/>
                <a:gdLst/>
                <a:ahLst/>
                <a:cxnLst/>
                <a:rect l="l" t="t" r="r" b="b"/>
                <a:pathLst>
                  <a:path w="1825" h="6080" extrusionOk="0">
                    <a:moveTo>
                      <a:pt x="1" y="1"/>
                    </a:moveTo>
                    <a:lnTo>
                      <a:pt x="1" y="6079"/>
                    </a:lnTo>
                    <a:cubicBezTo>
                      <a:pt x="1008" y="6079"/>
                      <a:pt x="1824" y="5263"/>
                      <a:pt x="1824" y="4256"/>
                    </a:cubicBezTo>
                    <a:lnTo>
                      <a:pt x="18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39"/>
            <p:cNvGrpSpPr/>
            <p:nvPr/>
          </p:nvGrpSpPr>
          <p:grpSpPr>
            <a:xfrm rot="-358812">
              <a:off x="6451047" y="1216708"/>
              <a:ext cx="3181144" cy="3619000"/>
              <a:chOff x="8890095" y="3665125"/>
              <a:chExt cx="2909806" cy="3310314"/>
            </a:xfrm>
          </p:grpSpPr>
          <p:sp>
            <p:nvSpPr>
              <p:cNvPr id="787" name="Google Shape;787;p39"/>
              <p:cNvSpPr/>
              <p:nvPr/>
            </p:nvSpPr>
            <p:spPr>
              <a:xfrm>
                <a:off x="9441440" y="4001047"/>
                <a:ext cx="2358461" cy="2974393"/>
              </a:xfrm>
              <a:custGeom>
                <a:avLst/>
                <a:gdLst/>
                <a:ahLst/>
                <a:cxnLst/>
                <a:rect l="l" t="t" r="r" b="b"/>
                <a:pathLst>
                  <a:path w="110389" h="139218" extrusionOk="0">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9"/>
              <p:cNvSpPr/>
              <p:nvPr/>
            </p:nvSpPr>
            <p:spPr>
              <a:xfrm>
                <a:off x="9434902" y="3993869"/>
                <a:ext cx="2273706" cy="2875344"/>
              </a:xfrm>
              <a:custGeom>
                <a:avLst/>
                <a:gdLst/>
                <a:ahLst/>
                <a:cxnLst/>
                <a:rect l="l" t="t" r="r" b="b"/>
                <a:pathLst>
                  <a:path w="106422" h="134582" extrusionOk="0">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9"/>
              <p:cNvSpPr/>
              <p:nvPr/>
            </p:nvSpPr>
            <p:spPr>
              <a:xfrm>
                <a:off x="9626995" y="4143231"/>
                <a:ext cx="1946480" cy="2382497"/>
              </a:xfrm>
              <a:custGeom>
                <a:avLst/>
                <a:gdLst/>
                <a:ahLst/>
                <a:cxnLst/>
                <a:rect l="l" t="t" r="r" b="b"/>
                <a:pathLst>
                  <a:path w="91106" h="111514" extrusionOk="0">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9"/>
              <p:cNvSpPr/>
              <p:nvPr/>
            </p:nvSpPr>
            <p:spPr>
              <a:xfrm>
                <a:off x="10033400" y="6444477"/>
                <a:ext cx="224140" cy="218222"/>
              </a:xfrm>
              <a:custGeom>
                <a:avLst/>
                <a:gdLst/>
                <a:ahLst/>
                <a:cxnLst/>
                <a:rect l="l" t="t" r="r" b="b"/>
                <a:pathLst>
                  <a:path w="10491" h="10214" extrusionOk="0">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9"/>
              <p:cNvSpPr/>
              <p:nvPr/>
            </p:nvSpPr>
            <p:spPr>
              <a:xfrm>
                <a:off x="9437616" y="3665125"/>
                <a:ext cx="966873" cy="965591"/>
              </a:xfrm>
              <a:custGeom>
                <a:avLst/>
                <a:gdLst/>
                <a:ahLst/>
                <a:cxnLst/>
                <a:rect l="l" t="t" r="r" b="b"/>
                <a:pathLst>
                  <a:path w="45255" h="45195" extrusionOk="0">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9"/>
              <p:cNvSpPr/>
              <p:nvPr/>
            </p:nvSpPr>
            <p:spPr>
              <a:xfrm>
                <a:off x="9606442" y="3997864"/>
                <a:ext cx="1541164" cy="1825532"/>
              </a:xfrm>
              <a:custGeom>
                <a:avLst/>
                <a:gdLst/>
                <a:ahLst/>
                <a:cxnLst/>
                <a:rect l="l" t="t" r="r" b="b"/>
                <a:pathLst>
                  <a:path w="72135" h="85445" extrusionOk="0">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9"/>
              <p:cNvSpPr/>
              <p:nvPr/>
            </p:nvSpPr>
            <p:spPr>
              <a:xfrm>
                <a:off x="9897476" y="4552328"/>
                <a:ext cx="1509736" cy="1443056"/>
              </a:xfrm>
              <a:custGeom>
                <a:avLst/>
                <a:gdLst/>
                <a:ahLst/>
                <a:cxnLst/>
                <a:rect l="l" t="t" r="r" b="b"/>
                <a:pathLst>
                  <a:path w="70664" h="67543" extrusionOk="0">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9"/>
              <p:cNvSpPr/>
              <p:nvPr/>
            </p:nvSpPr>
            <p:spPr>
              <a:xfrm>
                <a:off x="9116628" y="4688252"/>
                <a:ext cx="1530738" cy="990674"/>
              </a:xfrm>
              <a:custGeom>
                <a:avLst/>
                <a:gdLst/>
                <a:ahLst/>
                <a:cxnLst/>
                <a:rect l="l" t="t" r="r" b="b"/>
                <a:pathLst>
                  <a:path w="71647" h="46369" extrusionOk="0">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9"/>
              <p:cNvSpPr/>
              <p:nvPr/>
            </p:nvSpPr>
            <p:spPr>
              <a:xfrm>
                <a:off x="8890095" y="4836098"/>
                <a:ext cx="425997" cy="270032"/>
              </a:xfrm>
              <a:custGeom>
                <a:avLst/>
                <a:gdLst/>
                <a:ahLst/>
                <a:cxnLst/>
                <a:rect l="l" t="t" r="r" b="b"/>
                <a:pathLst>
                  <a:path w="19939" h="12639" extrusionOk="0">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6" name="Google Shape;796;p39"/>
          <p:cNvSpPr txBox="1"/>
          <p:nvPr/>
        </p:nvSpPr>
        <p:spPr>
          <a:xfrm>
            <a:off x="544950" y="1271525"/>
            <a:ext cx="5468700" cy="34704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434343"/>
              </a:buClr>
              <a:buSzPts val="1400"/>
              <a:buFont typeface="Roboto"/>
              <a:buChar char="●"/>
            </a:pPr>
            <a:r>
              <a:rPr lang="en">
                <a:solidFill>
                  <a:srgbClr val="434343"/>
                </a:solidFill>
                <a:latin typeface="Roboto"/>
                <a:ea typeface="Roboto"/>
                <a:cs typeface="Roboto"/>
                <a:sym typeface="Roboto"/>
              </a:rPr>
              <a:t>Currently, UberEats doesn’t allow users to view insights on their data</a:t>
            </a:r>
            <a:endParaRPr>
              <a:solidFill>
                <a:srgbClr val="434343"/>
              </a:solidFill>
              <a:latin typeface="Roboto"/>
              <a:ea typeface="Roboto"/>
              <a:cs typeface="Roboto"/>
              <a:sym typeface="Roboto"/>
            </a:endParaRPr>
          </a:p>
          <a:p>
            <a:pPr marL="457200" lvl="0" indent="-317500" algn="l" rtl="0">
              <a:lnSpc>
                <a:spcPct val="100000"/>
              </a:lnSpc>
              <a:spcBef>
                <a:spcPts val="1000"/>
              </a:spcBef>
              <a:spcAft>
                <a:spcPts val="0"/>
              </a:spcAft>
              <a:buClr>
                <a:srgbClr val="434343"/>
              </a:buClr>
              <a:buSzPts val="1400"/>
              <a:buFont typeface="Roboto"/>
              <a:buChar char="●"/>
            </a:pPr>
            <a:r>
              <a:rPr lang="en">
                <a:solidFill>
                  <a:srgbClr val="434343"/>
                </a:solidFill>
                <a:latin typeface="Roboto"/>
                <a:ea typeface="Roboto"/>
                <a:cs typeface="Roboto"/>
                <a:sym typeface="Roboto"/>
              </a:rPr>
              <a:t>Inspired by Spotify’s “Spotify Wrapped” and Apple Music’s “Rewind”</a:t>
            </a:r>
            <a:endParaRPr>
              <a:solidFill>
                <a:srgbClr val="434343"/>
              </a:solidFill>
              <a:latin typeface="Roboto"/>
              <a:ea typeface="Roboto"/>
              <a:cs typeface="Roboto"/>
              <a:sym typeface="Roboto"/>
            </a:endParaRPr>
          </a:p>
          <a:p>
            <a:pPr marL="457200" lvl="0" indent="-317500" algn="l" rtl="0">
              <a:lnSpc>
                <a:spcPct val="100000"/>
              </a:lnSpc>
              <a:spcBef>
                <a:spcPts val="1000"/>
              </a:spcBef>
              <a:spcAft>
                <a:spcPts val="0"/>
              </a:spcAft>
              <a:buClr>
                <a:srgbClr val="434343"/>
              </a:buClr>
              <a:buSzPts val="1400"/>
              <a:buFont typeface="Roboto"/>
              <a:buChar char="●"/>
            </a:pPr>
            <a:r>
              <a:rPr lang="en">
                <a:solidFill>
                  <a:srgbClr val="434343"/>
                </a:solidFill>
                <a:latin typeface="Roboto"/>
                <a:ea typeface="Roboto"/>
                <a:cs typeface="Roboto"/>
                <a:sym typeface="Roboto"/>
              </a:rPr>
              <a:t>UberEats generates massive amounts of data that isn’t leveraged to its full potential</a:t>
            </a:r>
            <a:endParaRPr>
              <a:solidFill>
                <a:srgbClr val="434343"/>
              </a:solidFill>
              <a:latin typeface="Roboto"/>
              <a:ea typeface="Roboto"/>
              <a:cs typeface="Roboto"/>
              <a:sym typeface="Roboto"/>
            </a:endParaRPr>
          </a:p>
          <a:p>
            <a:pPr marL="457200" lvl="0" indent="-317500" algn="l" rtl="0">
              <a:lnSpc>
                <a:spcPct val="100000"/>
              </a:lnSpc>
              <a:spcBef>
                <a:spcPts val="1000"/>
              </a:spcBef>
              <a:spcAft>
                <a:spcPts val="0"/>
              </a:spcAft>
              <a:buClr>
                <a:srgbClr val="434343"/>
              </a:buClr>
              <a:buSzPts val="1400"/>
              <a:buFont typeface="Roboto"/>
              <a:buChar char="●"/>
            </a:pPr>
            <a:r>
              <a:rPr lang="en">
                <a:solidFill>
                  <a:srgbClr val="434343"/>
                </a:solidFill>
                <a:latin typeface="Roboto"/>
                <a:ea typeface="Roboto"/>
                <a:cs typeface="Roboto"/>
                <a:sym typeface="Roboto"/>
              </a:rPr>
              <a:t>Allowing users to see their UberEats data in a fun and interesting way and be able to share it with others will:</a:t>
            </a:r>
            <a:endParaRPr>
              <a:solidFill>
                <a:srgbClr val="434343"/>
              </a:solidFill>
              <a:latin typeface="Roboto"/>
              <a:ea typeface="Roboto"/>
              <a:cs typeface="Roboto"/>
              <a:sym typeface="Roboto"/>
            </a:endParaRPr>
          </a:p>
          <a:p>
            <a:pPr marL="914400" lvl="1" indent="-317500" algn="l" rtl="0">
              <a:lnSpc>
                <a:spcPct val="100000"/>
              </a:lnSpc>
              <a:spcBef>
                <a:spcPts val="1000"/>
              </a:spcBef>
              <a:spcAft>
                <a:spcPts val="0"/>
              </a:spcAft>
              <a:buClr>
                <a:srgbClr val="434343"/>
              </a:buClr>
              <a:buSzPts val="1400"/>
              <a:buFont typeface="Roboto"/>
              <a:buChar char="○"/>
            </a:pPr>
            <a:r>
              <a:rPr lang="en">
                <a:solidFill>
                  <a:srgbClr val="434343"/>
                </a:solidFill>
                <a:latin typeface="Roboto"/>
                <a:ea typeface="Roboto"/>
                <a:cs typeface="Roboto"/>
                <a:sym typeface="Roboto"/>
              </a:rPr>
              <a:t>Attract more consumers to the platform through word-of-mouth and posts online</a:t>
            </a:r>
            <a:endParaRPr>
              <a:solidFill>
                <a:srgbClr val="434343"/>
              </a:solidFill>
              <a:latin typeface="Roboto"/>
              <a:ea typeface="Roboto"/>
              <a:cs typeface="Roboto"/>
              <a:sym typeface="Roboto"/>
            </a:endParaRPr>
          </a:p>
          <a:p>
            <a:pPr marL="914400" lvl="1" indent="-317500" algn="l" rtl="0">
              <a:lnSpc>
                <a:spcPct val="100000"/>
              </a:lnSpc>
              <a:spcBef>
                <a:spcPts val="1000"/>
              </a:spcBef>
              <a:spcAft>
                <a:spcPts val="1000"/>
              </a:spcAft>
              <a:buClr>
                <a:srgbClr val="434343"/>
              </a:buClr>
              <a:buSzPts val="1400"/>
              <a:buFont typeface="Roboto"/>
              <a:buChar char="○"/>
            </a:pPr>
            <a:r>
              <a:rPr lang="en">
                <a:solidFill>
                  <a:srgbClr val="434343"/>
                </a:solidFill>
                <a:latin typeface="Roboto"/>
                <a:ea typeface="Roboto"/>
                <a:cs typeface="Roboto"/>
                <a:sym typeface="Roboto"/>
              </a:rPr>
              <a:t>Entice current users to interact more with the application over other delivery services</a:t>
            </a:r>
            <a:endParaRPr>
              <a:solidFill>
                <a:srgbClr val="434343"/>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1" name="Google Shape;801;p40"/>
          <p:cNvSpPr txBox="1">
            <a:spLocks noGrp="1"/>
          </p:cNvSpPr>
          <p:nvPr>
            <p:ph type="subTitle" idx="1"/>
          </p:nvPr>
        </p:nvSpPr>
        <p:spPr>
          <a:xfrm>
            <a:off x="5390050" y="327150"/>
            <a:ext cx="3111000" cy="14721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rgbClr val="5F8195"/>
                </a:solidFill>
              </a:rPr>
              <a:t>EXAMPLE 1</a:t>
            </a:r>
            <a:endParaRPr>
              <a:solidFill>
                <a:srgbClr val="5F8195"/>
              </a:solidFill>
            </a:endParaRPr>
          </a:p>
          <a:p>
            <a:pPr marL="0" lvl="0" indent="0" algn="l" rtl="0">
              <a:lnSpc>
                <a:spcPct val="115000"/>
              </a:lnSpc>
              <a:spcBef>
                <a:spcPts val="0"/>
              </a:spcBef>
              <a:spcAft>
                <a:spcPts val="0"/>
              </a:spcAft>
              <a:buNone/>
            </a:pPr>
            <a:r>
              <a:rPr lang="en">
                <a:solidFill>
                  <a:srgbClr val="5F8195"/>
                </a:solidFill>
              </a:rPr>
              <a:t>User’s Top Dishes</a:t>
            </a:r>
            <a:endParaRPr>
              <a:solidFill>
                <a:srgbClr val="5F8195"/>
              </a:solidFill>
            </a:endParaRPr>
          </a:p>
        </p:txBody>
      </p:sp>
      <p:grpSp>
        <p:nvGrpSpPr>
          <p:cNvPr id="802" name="Google Shape;802;p40"/>
          <p:cNvGrpSpPr/>
          <p:nvPr/>
        </p:nvGrpSpPr>
        <p:grpSpPr>
          <a:xfrm>
            <a:off x="4" y="709566"/>
            <a:ext cx="3476720" cy="3724363"/>
            <a:chOff x="1809182" y="1060067"/>
            <a:chExt cx="1553147" cy="1663776"/>
          </a:xfrm>
        </p:grpSpPr>
        <p:sp>
          <p:nvSpPr>
            <p:cNvPr id="803" name="Google Shape;803;p40"/>
            <p:cNvSpPr/>
            <p:nvPr/>
          </p:nvSpPr>
          <p:spPr>
            <a:xfrm>
              <a:off x="1809182" y="13738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2209348" y="1060067"/>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 name="Google Shape;805;p40"/>
          <p:cNvSpPr txBox="1">
            <a:spLocks noGrp="1"/>
          </p:cNvSpPr>
          <p:nvPr>
            <p:ph type="body" idx="2"/>
          </p:nvPr>
        </p:nvSpPr>
        <p:spPr>
          <a:xfrm>
            <a:off x="5390050" y="1731200"/>
            <a:ext cx="3111000" cy="270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Using matplotlib, EatBot provides a visualization of the user’s current top dishes when prompted or when asked to generate a user’s Eats Wrapped </a:t>
            </a:r>
            <a:r>
              <a:rPr lang="en" sz="1200"/>
              <a:t>(see Appendix 5)</a:t>
            </a:r>
            <a:endParaRPr sz="1200"/>
          </a:p>
          <a:p>
            <a:pPr marL="0" lvl="0" indent="0" algn="l" rtl="0">
              <a:spcBef>
                <a:spcPts val="1600"/>
              </a:spcBef>
              <a:spcAft>
                <a:spcPts val="1600"/>
              </a:spcAft>
              <a:buClr>
                <a:schemeClr val="dk1"/>
              </a:buClr>
              <a:buSzPts val="1100"/>
              <a:buFont typeface="Arial"/>
              <a:buNone/>
            </a:pPr>
            <a:r>
              <a:rPr lang="en" sz="1500">
                <a:solidFill>
                  <a:schemeClr val="dk2"/>
                </a:solidFill>
              </a:rPr>
              <a:t>Theses visualizations, with the right graphic design and marketing team, can become fun infographics that users can share with friends or on social media</a:t>
            </a:r>
            <a:endParaRPr sz="1500"/>
          </a:p>
        </p:txBody>
      </p:sp>
      <p:pic>
        <p:nvPicPr>
          <p:cNvPr id="806" name="Google Shape;806;p40"/>
          <p:cNvPicPr preferRelativeResize="0"/>
          <p:nvPr/>
        </p:nvPicPr>
        <p:blipFill>
          <a:blip r:embed="rId3">
            <a:alphaModFix/>
          </a:blip>
          <a:stretch>
            <a:fillRect/>
          </a:stretch>
        </p:blipFill>
        <p:spPr>
          <a:xfrm>
            <a:off x="569877" y="872400"/>
            <a:ext cx="4254824" cy="3398700"/>
          </a:xfrm>
          <a:prstGeom prst="rect">
            <a:avLst/>
          </a:prstGeom>
          <a:noFill/>
          <a:ln w="19050" cap="flat" cmpd="sng">
            <a:solidFill>
              <a:srgbClr val="6AA84F"/>
            </a:solidFill>
            <a:prstDash val="solid"/>
            <a:round/>
            <a:headEnd type="none" w="sm" len="sm"/>
            <a:tailEnd type="none" w="sm" len="s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grpSp>
        <p:nvGrpSpPr>
          <p:cNvPr id="811" name="Google Shape;811;p41"/>
          <p:cNvGrpSpPr/>
          <p:nvPr/>
        </p:nvGrpSpPr>
        <p:grpSpPr>
          <a:xfrm>
            <a:off x="4" y="709566"/>
            <a:ext cx="3476720" cy="3724363"/>
            <a:chOff x="1809182" y="1060067"/>
            <a:chExt cx="1553147" cy="1663776"/>
          </a:xfrm>
        </p:grpSpPr>
        <p:sp>
          <p:nvSpPr>
            <p:cNvPr id="812" name="Google Shape;812;p41"/>
            <p:cNvSpPr/>
            <p:nvPr/>
          </p:nvSpPr>
          <p:spPr>
            <a:xfrm>
              <a:off x="1809182" y="13738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2209348" y="1060067"/>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14" name="Google Shape;814;p41"/>
          <p:cNvPicPr preferRelativeResize="0"/>
          <p:nvPr/>
        </p:nvPicPr>
        <p:blipFill rotWithShape="1">
          <a:blip r:embed="rId3">
            <a:alphaModFix/>
          </a:blip>
          <a:srcRect l="21778" r="22436"/>
          <a:stretch/>
        </p:blipFill>
        <p:spPr>
          <a:xfrm>
            <a:off x="1513325" y="1061200"/>
            <a:ext cx="2722850" cy="3660625"/>
          </a:xfrm>
          <a:prstGeom prst="rect">
            <a:avLst/>
          </a:prstGeom>
          <a:noFill/>
          <a:ln w="19050" cap="flat" cmpd="sng">
            <a:solidFill>
              <a:srgbClr val="6AA84F"/>
            </a:solidFill>
            <a:prstDash val="solid"/>
            <a:round/>
            <a:headEnd type="none" w="sm" len="sm"/>
            <a:tailEnd type="none" w="sm" len="sm"/>
          </a:ln>
        </p:spPr>
      </p:pic>
      <p:grpSp>
        <p:nvGrpSpPr>
          <p:cNvPr id="815" name="Google Shape;815;p41"/>
          <p:cNvGrpSpPr/>
          <p:nvPr/>
        </p:nvGrpSpPr>
        <p:grpSpPr>
          <a:xfrm flipH="1">
            <a:off x="5736279" y="605791"/>
            <a:ext cx="3476720" cy="3724363"/>
            <a:chOff x="1809182" y="1060067"/>
            <a:chExt cx="1553147" cy="1663776"/>
          </a:xfrm>
        </p:grpSpPr>
        <p:sp>
          <p:nvSpPr>
            <p:cNvPr id="816" name="Google Shape;816;p41"/>
            <p:cNvSpPr/>
            <p:nvPr/>
          </p:nvSpPr>
          <p:spPr>
            <a:xfrm>
              <a:off x="1809182" y="13738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2209348" y="1060067"/>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18" name="Google Shape;818;p41"/>
          <p:cNvPicPr preferRelativeResize="0"/>
          <p:nvPr/>
        </p:nvPicPr>
        <p:blipFill rotWithShape="1">
          <a:blip r:embed="rId4">
            <a:alphaModFix/>
          </a:blip>
          <a:srcRect l="18146" r="16459"/>
          <a:stretch/>
        </p:blipFill>
        <p:spPr>
          <a:xfrm>
            <a:off x="4811073" y="1109700"/>
            <a:ext cx="3107378" cy="3563625"/>
          </a:xfrm>
          <a:prstGeom prst="rect">
            <a:avLst/>
          </a:prstGeom>
          <a:noFill/>
          <a:ln w="19050" cap="flat" cmpd="sng">
            <a:solidFill>
              <a:srgbClr val="6AA84F"/>
            </a:solidFill>
            <a:prstDash val="solid"/>
            <a:round/>
            <a:headEnd type="none" w="sm" len="sm"/>
            <a:tailEnd type="none" w="sm" len="sm"/>
          </a:ln>
        </p:spPr>
      </p:pic>
      <p:sp>
        <p:nvSpPr>
          <p:cNvPr id="819" name="Google Shape;819;p41"/>
          <p:cNvSpPr txBox="1"/>
          <p:nvPr/>
        </p:nvSpPr>
        <p:spPr>
          <a:xfrm>
            <a:off x="796050" y="201100"/>
            <a:ext cx="7551900" cy="75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100" b="1">
                <a:solidFill>
                  <a:srgbClr val="6592A1"/>
                </a:solidFill>
                <a:latin typeface="Advent Pro"/>
                <a:ea typeface="Advent Pro"/>
                <a:cs typeface="Advent Pro"/>
                <a:sym typeface="Advent Pro"/>
              </a:rPr>
              <a:t>SHAREABLE INFOGRAPHIC EXAMPLES</a:t>
            </a:r>
            <a:endParaRPr sz="3100" b="1">
              <a:solidFill>
                <a:srgbClr val="6592A1"/>
              </a:solidFill>
              <a:latin typeface="Advent Pro"/>
              <a:ea typeface="Advent Pro"/>
              <a:cs typeface="Advent Pro"/>
              <a:sym typeface="Advent Pr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42"/>
          <p:cNvSpPr txBox="1">
            <a:spLocks noGrp="1"/>
          </p:cNvSpPr>
          <p:nvPr>
            <p:ph type="subTitle" idx="1"/>
          </p:nvPr>
        </p:nvSpPr>
        <p:spPr>
          <a:xfrm>
            <a:off x="4215975" y="2487450"/>
            <a:ext cx="3383700" cy="9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3000">
                <a:solidFill>
                  <a:srgbClr val="5F8195"/>
                </a:solidFill>
              </a:rPr>
              <a:t>Any Questions?</a:t>
            </a:r>
            <a:endParaRPr sz="3000">
              <a:solidFill>
                <a:srgbClr val="5F8195"/>
              </a:solidFill>
            </a:endParaRPr>
          </a:p>
          <a:p>
            <a:pPr marL="0" lvl="0" indent="0" algn="ctr" rtl="0">
              <a:spcBef>
                <a:spcPts val="0"/>
              </a:spcBef>
              <a:spcAft>
                <a:spcPts val="0"/>
              </a:spcAft>
              <a:buNone/>
            </a:pPr>
            <a:endParaRPr sz="3000">
              <a:solidFill>
                <a:srgbClr val="5F8195"/>
              </a:solidFill>
            </a:endParaRPr>
          </a:p>
        </p:txBody>
      </p:sp>
      <p:sp>
        <p:nvSpPr>
          <p:cNvPr id="825" name="Google Shape;825;p42"/>
          <p:cNvSpPr/>
          <p:nvPr/>
        </p:nvSpPr>
        <p:spPr>
          <a:xfrm>
            <a:off x="2915925" y="3575600"/>
            <a:ext cx="3558300" cy="822300"/>
          </a:xfrm>
          <a:prstGeom prst="rect">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2"/>
          <p:cNvSpPr/>
          <p:nvPr/>
        </p:nvSpPr>
        <p:spPr>
          <a:xfrm rot="2947374" flipH="1">
            <a:off x="-1560660" y="280744"/>
            <a:ext cx="5893510" cy="458201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42"/>
          <p:cNvGrpSpPr/>
          <p:nvPr/>
        </p:nvGrpSpPr>
        <p:grpSpPr>
          <a:xfrm>
            <a:off x="410286" y="881472"/>
            <a:ext cx="3709978" cy="3685355"/>
            <a:chOff x="1172950" y="238100"/>
            <a:chExt cx="5273600" cy="5238600"/>
          </a:xfrm>
        </p:grpSpPr>
        <p:sp>
          <p:nvSpPr>
            <p:cNvPr id="828" name="Google Shape;828;p42"/>
            <p:cNvSpPr/>
            <p:nvPr/>
          </p:nvSpPr>
          <p:spPr>
            <a:xfrm>
              <a:off x="1373000" y="2141600"/>
              <a:ext cx="1116650" cy="1135225"/>
            </a:xfrm>
            <a:custGeom>
              <a:avLst/>
              <a:gdLst/>
              <a:ahLst/>
              <a:cxnLst/>
              <a:rect l="l" t="t" r="r" b="b"/>
              <a:pathLst>
                <a:path w="44666" h="45409" extrusionOk="0">
                  <a:moveTo>
                    <a:pt x="0" y="1"/>
                  </a:moveTo>
                  <a:lnTo>
                    <a:pt x="0" y="45408"/>
                  </a:lnTo>
                  <a:lnTo>
                    <a:pt x="44665" y="45408"/>
                  </a:lnTo>
                  <a:lnTo>
                    <a:pt x="44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2"/>
            <p:cNvSpPr/>
            <p:nvPr/>
          </p:nvSpPr>
          <p:spPr>
            <a:xfrm>
              <a:off x="1323700" y="2061125"/>
              <a:ext cx="1212000" cy="169450"/>
            </a:xfrm>
            <a:custGeom>
              <a:avLst/>
              <a:gdLst/>
              <a:ahLst/>
              <a:cxnLst/>
              <a:rect l="l" t="t" r="r" b="b"/>
              <a:pathLst>
                <a:path w="48480" h="6778" extrusionOk="0">
                  <a:moveTo>
                    <a:pt x="0" y="1"/>
                  </a:moveTo>
                  <a:lnTo>
                    <a:pt x="0" y="6777"/>
                  </a:lnTo>
                  <a:lnTo>
                    <a:pt x="48480" y="6777"/>
                  </a:lnTo>
                  <a:lnTo>
                    <a:pt x="484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2"/>
            <p:cNvSpPr/>
            <p:nvPr/>
          </p:nvSpPr>
          <p:spPr>
            <a:xfrm>
              <a:off x="159242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2"/>
            <p:cNvSpPr/>
            <p:nvPr/>
          </p:nvSpPr>
          <p:spPr>
            <a:xfrm>
              <a:off x="217247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2"/>
            <p:cNvSpPr/>
            <p:nvPr/>
          </p:nvSpPr>
          <p:spPr>
            <a:xfrm>
              <a:off x="3094250" y="4816775"/>
              <a:ext cx="607375" cy="408200"/>
            </a:xfrm>
            <a:custGeom>
              <a:avLst/>
              <a:gdLst/>
              <a:ahLst/>
              <a:cxnLst/>
              <a:rect l="l" t="t" r="r" b="b"/>
              <a:pathLst>
                <a:path w="24295" h="16328" extrusionOk="0">
                  <a:moveTo>
                    <a:pt x="3798" y="0"/>
                  </a:moveTo>
                  <a:cubicBezTo>
                    <a:pt x="3798" y="0"/>
                    <a:pt x="964" y="3108"/>
                    <a:pt x="613" y="5217"/>
                  </a:cubicBezTo>
                  <a:cubicBezTo>
                    <a:pt x="263" y="7325"/>
                    <a:pt x="1" y="8592"/>
                    <a:pt x="1" y="8592"/>
                  </a:cubicBezTo>
                  <a:lnTo>
                    <a:pt x="21085" y="16328"/>
                  </a:lnTo>
                  <a:cubicBezTo>
                    <a:pt x="21085" y="16328"/>
                    <a:pt x="24295" y="15004"/>
                    <a:pt x="23428" y="13084"/>
                  </a:cubicBezTo>
                  <a:cubicBezTo>
                    <a:pt x="22561" y="11164"/>
                    <a:pt x="12532" y="2637"/>
                    <a:pt x="12532" y="2637"/>
                  </a:cubicBezTo>
                  <a:lnTo>
                    <a:pt x="37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2"/>
            <p:cNvSpPr/>
            <p:nvPr/>
          </p:nvSpPr>
          <p:spPr>
            <a:xfrm>
              <a:off x="3225450" y="5082175"/>
              <a:ext cx="269925" cy="136400"/>
            </a:xfrm>
            <a:custGeom>
              <a:avLst/>
              <a:gdLst/>
              <a:ahLst/>
              <a:cxnLst/>
              <a:rect l="l" t="t" r="r" b="b"/>
              <a:pathLst>
                <a:path w="10797" h="5456" extrusionOk="0">
                  <a:moveTo>
                    <a:pt x="1563" y="1"/>
                  </a:moveTo>
                  <a:cubicBezTo>
                    <a:pt x="990" y="1"/>
                    <a:pt x="451" y="360"/>
                    <a:pt x="252" y="930"/>
                  </a:cubicBezTo>
                  <a:cubicBezTo>
                    <a:pt x="0" y="1650"/>
                    <a:pt x="383" y="2445"/>
                    <a:pt x="1104" y="2698"/>
                  </a:cubicBezTo>
                  <a:lnTo>
                    <a:pt x="8777" y="5378"/>
                  </a:lnTo>
                  <a:cubicBezTo>
                    <a:pt x="8927" y="5431"/>
                    <a:pt x="9080" y="5456"/>
                    <a:pt x="9231" y="5456"/>
                  </a:cubicBezTo>
                  <a:cubicBezTo>
                    <a:pt x="9805" y="5456"/>
                    <a:pt x="10345" y="5096"/>
                    <a:pt x="10545" y="4526"/>
                  </a:cubicBezTo>
                  <a:cubicBezTo>
                    <a:pt x="10797" y="3806"/>
                    <a:pt x="10413" y="3011"/>
                    <a:pt x="9693" y="2759"/>
                  </a:cubicBezTo>
                  <a:lnTo>
                    <a:pt x="2018" y="78"/>
                  </a:lnTo>
                  <a:cubicBezTo>
                    <a:pt x="1868" y="26"/>
                    <a:pt x="1714" y="1"/>
                    <a:pt x="15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2"/>
            <p:cNvSpPr/>
            <p:nvPr/>
          </p:nvSpPr>
          <p:spPr>
            <a:xfrm>
              <a:off x="3225150" y="4562925"/>
              <a:ext cx="354950" cy="574825"/>
            </a:xfrm>
            <a:custGeom>
              <a:avLst/>
              <a:gdLst/>
              <a:ahLst/>
              <a:cxnLst/>
              <a:rect l="l" t="t" r="r" b="b"/>
              <a:pathLst>
                <a:path w="14198" h="22993" extrusionOk="0">
                  <a:moveTo>
                    <a:pt x="11618" y="1"/>
                  </a:moveTo>
                  <a:lnTo>
                    <a:pt x="0" y="21605"/>
                  </a:lnTo>
                  <a:lnTo>
                    <a:pt x="2579" y="22992"/>
                  </a:lnTo>
                  <a:lnTo>
                    <a:pt x="14198" y="1388"/>
                  </a:lnTo>
                  <a:lnTo>
                    <a:pt x="11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2"/>
            <p:cNvSpPr/>
            <p:nvPr/>
          </p:nvSpPr>
          <p:spPr>
            <a:xfrm>
              <a:off x="2542750" y="2127025"/>
              <a:ext cx="1265700" cy="2800025"/>
            </a:xfrm>
            <a:custGeom>
              <a:avLst/>
              <a:gdLst/>
              <a:ahLst/>
              <a:cxnLst/>
              <a:rect l="l" t="t" r="r" b="b"/>
              <a:pathLst>
                <a:path w="50628" h="112001" extrusionOk="0">
                  <a:moveTo>
                    <a:pt x="15275" y="1"/>
                  </a:moveTo>
                  <a:cubicBezTo>
                    <a:pt x="6459" y="1"/>
                    <a:pt x="1" y="3596"/>
                    <a:pt x="11368" y="18581"/>
                  </a:cubicBezTo>
                  <a:cubicBezTo>
                    <a:pt x="40733" y="57290"/>
                    <a:pt x="28271" y="108913"/>
                    <a:pt x="28271" y="108913"/>
                  </a:cubicBezTo>
                  <a:lnTo>
                    <a:pt x="36666" y="112000"/>
                  </a:lnTo>
                  <a:cubicBezTo>
                    <a:pt x="36666" y="112000"/>
                    <a:pt x="50627" y="70614"/>
                    <a:pt x="49622" y="56048"/>
                  </a:cubicBezTo>
                  <a:cubicBezTo>
                    <a:pt x="48618" y="41483"/>
                    <a:pt x="33551" y="3062"/>
                    <a:pt x="33551" y="3062"/>
                  </a:cubicBezTo>
                  <a:cubicBezTo>
                    <a:pt x="33551" y="3062"/>
                    <a:pt x="23409" y="1"/>
                    <a:pt x="15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2"/>
            <p:cNvSpPr/>
            <p:nvPr/>
          </p:nvSpPr>
          <p:spPr>
            <a:xfrm>
              <a:off x="2667500" y="780175"/>
              <a:ext cx="758050" cy="309200"/>
            </a:xfrm>
            <a:custGeom>
              <a:avLst/>
              <a:gdLst/>
              <a:ahLst/>
              <a:cxnLst/>
              <a:rect l="l" t="t" r="r" b="b"/>
              <a:pathLst>
                <a:path w="30322" h="12368" extrusionOk="0">
                  <a:moveTo>
                    <a:pt x="27261" y="0"/>
                  </a:moveTo>
                  <a:cubicBezTo>
                    <a:pt x="25098" y="0"/>
                    <a:pt x="4401" y="4324"/>
                    <a:pt x="2475" y="5064"/>
                  </a:cubicBezTo>
                  <a:cubicBezTo>
                    <a:pt x="487" y="5829"/>
                    <a:pt x="0" y="12368"/>
                    <a:pt x="0" y="12368"/>
                  </a:cubicBezTo>
                  <a:lnTo>
                    <a:pt x="30321" y="2310"/>
                  </a:lnTo>
                  <a:cubicBezTo>
                    <a:pt x="30321" y="2310"/>
                    <a:pt x="28332" y="321"/>
                    <a:pt x="27414" y="15"/>
                  </a:cubicBezTo>
                  <a:cubicBezTo>
                    <a:pt x="27385" y="5"/>
                    <a:pt x="27333" y="0"/>
                    <a:pt x="27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2"/>
            <p:cNvSpPr/>
            <p:nvPr/>
          </p:nvSpPr>
          <p:spPr>
            <a:xfrm>
              <a:off x="2853925" y="2617250"/>
              <a:ext cx="783075" cy="1983300"/>
            </a:xfrm>
            <a:custGeom>
              <a:avLst/>
              <a:gdLst/>
              <a:ahLst/>
              <a:cxnLst/>
              <a:rect l="l" t="t" r="r" b="b"/>
              <a:pathLst>
                <a:path w="31323" h="79332" extrusionOk="0">
                  <a:moveTo>
                    <a:pt x="4925" y="1"/>
                  </a:moveTo>
                  <a:lnTo>
                    <a:pt x="1" y="3690"/>
                  </a:lnTo>
                  <a:lnTo>
                    <a:pt x="10522" y="17731"/>
                  </a:lnTo>
                  <a:lnTo>
                    <a:pt x="25340" y="79332"/>
                  </a:lnTo>
                  <a:lnTo>
                    <a:pt x="31323" y="77893"/>
                  </a:lnTo>
                  <a:lnTo>
                    <a:pt x="16207" y="15057"/>
                  </a:lnTo>
                  <a:lnTo>
                    <a:pt x="49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2"/>
            <p:cNvSpPr/>
            <p:nvPr/>
          </p:nvSpPr>
          <p:spPr>
            <a:xfrm>
              <a:off x="1172950" y="3277650"/>
              <a:ext cx="1848000" cy="83750"/>
            </a:xfrm>
            <a:custGeom>
              <a:avLst/>
              <a:gdLst/>
              <a:ahLst/>
              <a:cxnLst/>
              <a:rect l="l" t="t" r="r" b="b"/>
              <a:pathLst>
                <a:path w="73920" h="3350" extrusionOk="0">
                  <a:moveTo>
                    <a:pt x="1674" y="0"/>
                  </a:moveTo>
                  <a:cubicBezTo>
                    <a:pt x="750" y="0"/>
                    <a:pt x="0" y="750"/>
                    <a:pt x="0" y="1675"/>
                  </a:cubicBezTo>
                  <a:cubicBezTo>
                    <a:pt x="0" y="2600"/>
                    <a:pt x="750" y="3350"/>
                    <a:pt x="1674" y="3350"/>
                  </a:cubicBezTo>
                  <a:lnTo>
                    <a:pt x="72244" y="3350"/>
                  </a:lnTo>
                  <a:cubicBezTo>
                    <a:pt x="73170" y="3350"/>
                    <a:pt x="73919" y="2600"/>
                    <a:pt x="73919" y="1675"/>
                  </a:cubicBezTo>
                  <a:cubicBezTo>
                    <a:pt x="73919" y="750"/>
                    <a:pt x="73170" y="0"/>
                    <a:pt x="72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2"/>
            <p:cNvSpPr/>
            <p:nvPr/>
          </p:nvSpPr>
          <p:spPr>
            <a:xfrm>
              <a:off x="2606525" y="2351500"/>
              <a:ext cx="854700" cy="410550"/>
            </a:xfrm>
            <a:custGeom>
              <a:avLst/>
              <a:gdLst/>
              <a:ahLst/>
              <a:cxnLst/>
              <a:rect l="l" t="t" r="r" b="b"/>
              <a:pathLst>
                <a:path w="34188" h="16422" extrusionOk="0">
                  <a:moveTo>
                    <a:pt x="4071" y="1"/>
                  </a:moveTo>
                  <a:cubicBezTo>
                    <a:pt x="4071" y="1"/>
                    <a:pt x="0" y="7507"/>
                    <a:pt x="4071" y="13278"/>
                  </a:cubicBezTo>
                  <a:cubicBezTo>
                    <a:pt x="5710" y="15604"/>
                    <a:pt x="10444" y="16422"/>
                    <a:pt x="15607" y="16422"/>
                  </a:cubicBezTo>
                  <a:cubicBezTo>
                    <a:pt x="23258" y="16422"/>
                    <a:pt x="31852" y="14626"/>
                    <a:pt x="32725" y="13278"/>
                  </a:cubicBezTo>
                  <a:cubicBezTo>
                    <a:pt x="34187" y="11020"/>
                    <a:pt x="30286" y="6160"/>
                    <a:pt x="30286" y="6160"/>
                  </a:cubicBezTo>
                  <a:lnTo>
                    <a:pt x="40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2"/>
            <p:cNvSpPr/>
            <p:nvPr/>
          </p:nvSpPr>
          <p:spPr>
            <a:xfrm>
              <a:off x="2469500" y="827475"/>
              <a:ext cx="1448525" cy="889275"/>
            </a:xfrm>
            <a:custGeom>
              <a:avLst/>
              <a:gdLst/>
              <a:ahLst/>
              <a:cxnLst/>
              <a:rect l="l" t="t" r="r" b="b"/>
              <a:pathLst>
                <a:path w="57941" h="35571" extrusionOk="0">
                  <a:moveTo>
                    <a:pt x="41241" y="1"/>
                  </a:moveTo>
                  <a:cubicBezTo>
                    <a:pt x="34544" y="1"/>
                    <a:pt x="11489" y="7203"/>
                    <a:pt x="7920" y="10474"/>
                  </a:cubicBezTo>
                  <a:cubicBezTo>
                    <a:pt x="4069" y="14007"/>
                    <a:pt x="0" y="22376"/>
                    <a:pt x="2485" y="26955"/>
                  </a:cubicBezTo>
                  <a:cubicBezTo>
                    <a:pt x="4970" y="31533"/>
                    <a:pt x="15299" y="35570"/>
                    <a:pt x="15299" y="35570"/>
                  </a:cubicBezTo>
                  <a:lnTo>
                    <a:pt x="57941" y="8644"/>
                  </a:lnTo>
                  <a:cubicBezTo>
                    <a:pt x="57941" y="8644"/>
                    <a:pt x="46692" y="1450"/>
                    <a:pt x="42507" y="142"/>
                  </a:cubicBezTo>
                  <a:cubicBezTo>
                    <a:pt x="42200" y="46"/>
                    <a:pt x="41771" y="1"/>
                    <a:pt x="412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2"/>
            <p:cNvSpPr/>
            <p:nvPr/>
          </p:nvSpPr>
          <p:spPr>
            <a:xfrm>
              <a:off x="2324825" y="3584450"/>
              <a:ext cx="508850" cy="864575"/>
            </a:xfrm>
            <a:custGeom>
              <a:avLst/>
              <a:gdLst/>
              <a:ahLst/>
              <a:cxnLst/>
              <a:rect l="l" t="t" r="r" b="b"/>
              <a:pathLst>
                <a:path w="20354" h="34583" extrusionOk="0">
                  <a:moveTo>
                    <a:pt x="19761" y="1"/>
                  </a:moveTo>
                  <a:lnTo>
                    <a:pt x="1" y="34241"/>
                  </a:lnTo>
                  <a:lnTo>
                    <a:pt x="593" y="34583"/>
                  </a:lnTo>
                  <a:lnTo>
                    <a:pt x="20353" y="342"/>
                  </a:lnTo>
                  <a:lnTo>
                    <a:pt x="19761" y="1"/>
                  </a:lnTo>
                  <a:close/>
                </a:path>
              </a:pathLst>
            </a:custGeom>
            <a:solidFill>
              <a:srgbClr val="FF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2"/>
            <p:cNvSpPr/>
            <p:nvPr/>
          </p:nvSpPr>
          <p:spPr>
            <a:xfrm>
              <a:off x="2327775" y="3943475"/>
              <a:ext cx="864325" cy="509275"/>
            </a:xfrm>
            <a:custGeom>
              <a:avLst/>
              <a:gdLst/>
              <a:ahLst/>
              <a:cxnLst/>
              <a:rect l="l" t="t" r="r" b="b"/>
              <a:pathLst>
                <a:path w="34573" h="20371" extrusionOk="0">
                  <a:moveTo>
                    <a:pt x="34231" y="1"/>
                  </a:moveTo>
                  <a:lnTo>
                    <a:pt x="1" y="19778"/>
                  </a:lnTo>
                  <a:lnTo>
                    <a:pt x="342" y="20371"/>
                  </a:lnTo>
                  <a:lnTo>
                    <a:pt x="34573" y="592"/>
                  </a:lnTo>
                  <a:lnTo>
                    <a:pt x="34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2"/>
            <p:cNvSpPr/>
            <p:nvPr/>
          </p:nvSpPr>
          <p:spPr>
            <a:xfrm>
              <a:off x="2332075" y="4436475"/>
              <a:ext cx="988375" cy="17100"/>
            </a:xfrm>
            <a:custGeom>
              <a:avLst/>
              <a:gdLst/>
              <a:ahLst/>
              <a:cxnLst/>
              <a:rect l="l" t="t" r="r" b="b"/>
              <a:pathLst>
                <a:path w="39535" h="684" extrusionOk="0">
                  <a:moveTo>
                    <a:pt x="1" y="0"/>
                  </a:moveTo>
                  <a:lnTo>
                    <a:pt x="1" y="684"/>
                  </a:lnTo>
                  <a:lnTo>
                    <a:pt x="39534" y="684"/>
                  </a:lnTo>
                  <a:lnTo>
                    <a:pt x="39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2"/>
            <p:cNvSpPr/>
            <p:nvPr/>
          </p:nvSpPr>
          <p:spPr>
            <a:xfrm>
              <a:off x="2327825" y="4437600"/>
              <a:ext cx="864500" cy="508975"/>
            </a:xfrm>
            <a:custGeom>
              <a:avLst/>
              <a:gdLst/>
              <a:ahLst/>
              <a:cxnLst/>
              <a:rect l="l" t="t" r="r" b="b"/>
              <a:pathLst>
                <a:path w="34580" h="20359" extrusionOk="0">
                  <a:moveTo>
                    <a:pt x="342" y="0"/>
                  </a:moveTo>
                  <a:lnTo>
                    <a:pt x="1" y="591"/>
                  </a:lnTo>
                  <a:lnTo>
                    <a:pt x="34238" y="20358"/>
                  </a:lnTo>
                  <a:lnTo>
                    <a:pt x="34580" y="19767"/>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2"/>
            <p:cNvSpPr/>
            <p:nvPr/>
          </p:nvSpPr>
          <p:spPr>
            <a:xfrm>
              <a:off x="2324700" y="4440725"/>
              <a:ext cx="509000" cy="864525"/>
            </a:xfrm>
            <a:custGeom>
              <a:avLst/>
              <a:gdLst/>
              <a:ahLst/>
              <a:cxnLst/>
              <a:rect l="l" t="t" r="r" b="b"/>
              <a:pathLst>
                <a:path w="20360" h="34581" extrusionOk="0">
                  <a:moveTo>
                    <a:pt x="592" y="1"/>
                  </a:moveTo>
                  <a:lnTo>
                    <a:pt x="0" y="343"/>
                  </a:lnTo>
                  <a:lnTo>
                    <a:pt x="19767" y="34581"/>
                  </a:lnTo>
                  <a:lnTo>
                    <a:pt x="20359" y="34239"/>
                  </a:lnTo>
                  <a:lnTo>
                    <a:pt x="5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2"/>
            <p:cNvSpPr/>
            <p:nvPr/>
          </p:nvSpPr>
          <p:spPr>
            <a:xfrm>
              <a:off x="2323525" y="4445000"/>
              <a:ext cx="17125" cy="988400"/>
            </a:xfrm>
            <a:custGeom>
              <a:avLst/>
              <a:gdLst/>
              <a:ahLst/>
              <a:cxnLst/>
              <a:rect l="l" t="t" r="r" b="b"/>
              <a:pathLst>
                <a:path w="685" h="39536" extrusionOk="0">
                  <a:moveTo>
                    <a:pt x="1" y="1"/>
                  </a:moveTo>
                  <a:lnTo>
                    <a:pt x="1" y="39536"/>
                  </a:lnTo>
                  <a:lnTo>
                    <a:pt x="685" y="39536"/>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2"/>
            <p:cNvSpPr/>
            <p:nvPr/>
          </p:nvSpPr>
          <p:spPr>
            <a:xfrm>
              <a:off x="1830700" y="4440350"/>
              <a:ext cx="508875" cy="864575"/>
            </a:xfrm>
            <a:custGeom>
              <a:avLst/>
              <a:gdLst/>
              <a:ahLst/>
              <a:cxnLst/>
              <a:rect l="l" t="t" r="r" b="b"/>
              <a:pathLst>
                <a:path w="20355" h="34583" extrusionOk="0">
                  <a:moveTo>
                    <a:pt x="19762" y="1"/>
                  </a:moveTo>
                  <a:lnTo>
                    <a:pt x="1" y="34241"/>
                  </a:lnTo>
                  <a:lnTo>
                    <a:pt x="593" y="34583"/>
                  </a:lnTo>
                  <a:lnTo>
                    <a:pt x="20354" y="342"/>
                  </a:lnTo>
                  <a:lnTo>
                    <a:pt x="197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2"/>
            <p:cNvSpPr/>
            <p:nvPr/>
          </p:nvSpPr>
          <p:spPr>
            <a:xfrm>
              <a:off x="1471450" y="4456425"/>
              <a:ext cx="868425" cy="509050"/>
            </a:xfrm>
            <a:custGeom>
              <a:avLst/>
              <a:gdLst/>
              <a:ahLst/>
              <a:cxnLst/>
              <a:rect l="l" t="t" r="r" b="b"/>
              <a:pathLst>
                <a:path w="34737" h="20362" extrusionOk="0">
                  <a:moveTo>
                    <a:pt x="34395" y="0"/>
                  </a:moveTo>
                  <a:lnTo>
                    <a:pt x="0" y="19767"/>
                  </a:lnTo>
                  <a:lnTo>
                    <a:pt x="342" y="20362"/>
                  </a:lnTo>
                  <a:lnTo>
                    <a:pt x="34737" y="595"/>
                  </a:lnTo>
                  <a:lnTo>
                    <a:pt x="343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2"/>
            <p:cNvSpPr/>
            <p:nvPr/>
          </p:nvSpPr>
          <p:spPr>
            <a:xfrm>
              <a:off x="1343775" y="4436475"/>
              <a:ext cx="988325" cy="17100"/>
            </a:xfrm>
            <a:custGeom>
              <a:avLst/>
              <a:gdLst/>
              <a:ahLst/>
              <a:cxnLst/>
              <a:rect l="l" t="t" r="r" b="b"/>
              <a:pathLst>
                <a:path w="39533" h="684" extrusionOk="0">
                  <a:moveTo>
                    <a:pt x="0" y="0"/>
                  </a:moveTo>
                  <a:lnTo>
                    <a:pt x="0" y="684"/>
                  </a:lnTo>
                  <a:lnTo>
                    <a:pt x="39533" y="684"/>
                  </a:lnTo>
                  <a:lnTo>
                    <a:pt x="395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2"/>
            <p:cNvSpPr/>
            <p:nvPr/>
          </p:nvSpPr>
          <p:spPr>
            <a:xfrm>
              <a:off x="1471875" y="3943450"/>
              <a:ext cx="864500" cy="509000"/>
            </a:xfrm>
            <a:custGeom>
              <a:avLst/>
              <a:gdLst/>
              <a:ahLst/>
              <a:cxnLst/>
              <a:rect l="l" t="t" r="r" b="b"/>
              <a:pathLst>
                <a:path w="34580" h="20360" extrusionOk="0">
                  <a:moveTo>
                    <a:pt x="343" y="0"/>
                  </a:moveTo>
                  <a:lnTo>
                    <a:pt x="1" y="593"/>
                  </a:lnTo>
                  <a:lnTo>
                    <a:pt x="34238" y="20360"/>
                  </a:lnTo>
                  <a:lnTo>
                    <a:pt x="34580" y="19767"/>
                  </a:lnTo>
                  <a:lnTo>
                    <a:pt x="3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2"/>
            <p:cNvSpPr/>
            <p:nvPr/>
          </p:nvSpPr>
          <p:spPr>
            <a:xfrm>
              <a:off x="1830525" y="3584800"/>
              <a:ext cx="509000" cy="864500"/>
            </a:xfrm>
            <a:custGeom>
              <a:avLst/>
              <a:gdLst/>
              <a:ahLst/>
              <a:cxnLst/>
              <a:rect l="l" t="t" r="r" b="b"/>
              <a:pathLst>
                <a:path w="20360" h="34580" extrusionOk="0">
                  <a:moveTo>
                    <a:pt x="592" y="1"/>
                  </a:moveTo>
                  <a:lnTo>
                    <a:pt x="0" y="343"/>
                  </a:lnTo>
                  <a:lnTo>
                    <a:pt x="19767" y="34580"/>
                  </a:lnTo>
                  <a:lnTo>
                    <a:pt x="20359" y="34238"/>
                  </a:lnTo>
                  <a:lnTo>
                    <a:pt x="5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2"/>
            <p:cNvSpPr/>
            <p:nvPr/>
          </p:nvSpPr>
          <p:spPr>
            <a:xfrm>
              <a:off x="2323525" y="3456700"/>
              <a:ext cx="17125" cy="988325"/>
            </a:xfrm>
            <a:custGeom>
              <a:avLst/>
              <a:gdLst/>
              <a:ahLst/>
              <a:cxnLst/>
              <a:rect l="l" t="t" r="r" b="b"/>
              <a:pathLst>
                <a:path w="685" h="39533" extrusionOk="0">
                  <a:moveTo>
                    <a:pt x="1" y="0"/>
                  </a:moveTo>
                  <a:lnTo>
                    <a:pt x="1" y="39533"/>
                  </a:lnTo>
                  <a:lnTo>
                    <a:pt x="685" y="39533"/>
                  </a:lnTo>
                  <a:lnTo>
                    <a:pt x="6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2"/>
            <p:cNvSpPr/>
            <p:nvPr/>
          </p:nvSpPr>
          <p:spPr>
            <a:xfrm>
              <a:off x="1300500" y="3413375"/>
              <a:ext cx="2063175" cy="2063325"/>
            </a:xfrm>
            <a:custGeom>
              <a:avLst/>
              <a:gdLst/>
              <a:ahLst/>
              <a:cxnLst/>
              <a:rect l="l" t="t" r="r" b="b"/>
              <a:pathLst>
                <a:path w="82527" h="82533" extrusionOk="0">
                  <a:moveTo>
                    <a:pt x="41265" y="6270"/>
                  </a:moveTo>
                  <a:cubicBezTo>
                    <a:pt x="60556" y="6270"/>
                    <a:pt x="76258" y="21971"/>
                    <a:pt x="76258" y="41264"/>
                  </a:cubicBezTo>
                  <a:cubicBezTo>
                    <a:pt x="76258" y="60562"/>
                    <a:pt x="60557" y="76257"/>
                    <a:pt x="41264" y="76257"/>
                  </a:cubicBezTo>
                  <a:cubicBezTo>
                    <a:pt x="21967" y="76257"/>
                    <a:pt x="6271" y="60562"/>
                    <a:pt x="6271" y="41264"/>
                  </a:cubicBezTo>
                  <a:cubicBezTo>
                    <a:pt x="6271" y="21972"/>
                    <a:pt x="21967" y="6270"/>
                    <a:pt x="41265" y="6270"/>
                  </a:cubicBezTo>
                  <a:close/>
                  <a:moveTo>
                    <a:pt x="41264" y="1"/>
                  </a:moveTo>
                  <a:cubicBezTo>
                    <a:pt x="18473" y="1"/>
                    <a:pt x="1" y="18478"/>
                    <a:pt x="1" y="41264"/>
                  </a:cubicBezTo>
                  <a:cubicBezTo>
                    <a:pt x="1" y="64056"/>
                    <a:pt x="18473" y="82532"/>
                    <a:pt x="41264" y="82532"/>
                  </a:cubicBezTo>
                  <a:cubicBezTo>
                    <a:pt x="64050" y="82532"/>
                    <a:pt x="82527" y="64056"/>
                    <a:pt x="82527" y="41264"/>
                  </a:cubicBezTo>
                  <a:cubicBezTo>
                    <a:pt x="82527" y="18478"/>
                    <a:pt x="64050" y="1"/>
                    <a:pt x="4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2"/>
            <p:cNvSpPr/>
            <p:nvPr/>
          </p:nvSpPr>
          <p:spPr>
            <a:xfrm>
              <a:off x="1400250" y="3513175"/>
              <a:ext cx="1863700" cy="1863725"/>
            </a:xfrm>
            <a:custGeom>
              <a:avLst/>
              <a:gdLst/>
              <a:ahLst/>
              <a:cxnLst/>
              <a:rect l="l" t="t" r="r" b="b"/>
              <a:pathLst>
                <a:path w="74548" h="74549" extrusionOk="0">
                  <a:moveTo>
                    <a:pt x="37275" y="2280"/>
                  </a:moveTo>
                  <a:cubicBezTo>
                    <a:pt x="56567" y="2280"/>
                    <a:pt x="72268" y="17982"/>
                    <a:pt x="72268" y="37275"/>
                  </a:cubicBezTo>
                  <a:cubicBezTo>
                    <a:pt x="72268" y="56572"/>
                    <a:pt x="56567" y="72269"/>
                    <a:pt x="37274" y="72269"/>
                  </a:cubicBezTo>
                  <a:cubicBezTo>
                    <a:pt x="17977" y="72269"/>
                    <a:pt x="2281" y="56572"/>
                    <a:pt x="2281" y="37275"/>
                  </a:cubicBezTo>
                  <a:cubicBezTo>
                    <a:pt x="2281" y="17982"/>
                    <a:pt x="17977" y="2280"/>
                    <a:pt x="37275" y="2280"/>
                  </a:cubicBezTo>
                  <a:close/>
                  <a:moveTo>
                    <a:pt x="37274" y="1"/>
                  </a:moveTo>
                  <a:cubicBezTo>
                    <a:pt x="16717" y="1"/>
                    <a:pt x="1" y="16723"/>
                    <a:pt x="1" y="37275"/>
                  </a:cubicBezTo>
                  <a:cubicBezTo>
                    <a:pt x="1" y="57832"/>
                    <a:pt x="16717" y="74548"/>
                    <a:pt x="37274" y="74548"/>
                  </a:cubicBezTo>
                  <a:cubicBezTo>
                    <a:pt x="57826" y="74548"/>
                    <a:pt x="74548" y="57832"/>
                    <a:pt x="74548" y="37275"/>
                  </a:cubicBezTo>
                  <a:cubicBezTo>
                    <a:pt x="74548" y="16723"/>
                    <a:pt x="57826" y="1"/>
                    <a:pt x="37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2"/>
            <p:cNvSpPr/>
            <p:nvPr/>
          </p:nvSpPr>
          <p:spPr>
            <a:xfrm>
              <a:off x="5407300" y="3584650"/>
              <a:ext cx="509300" cy="864325"/>
            </a:xfrm>
            <a:custGeom>
              <a:avLst/>
              <a:gdLst/>
              <a:ahLst/>
              <a:cxnLst/>
              <a:rect l="l" t="t" r="r" b="b"/>
              <a:pathLst>
                <a:path w="20372" h="34573" extrusionOk="0">
                  <a:moveTo>
                    <a:pt x="19780" y="0"/>
                  </a:moveTo>
                  <a:lnTo>
                    <a:pt x="1" y="34231"/>
                  </a:lnTo>
                  <a:lnTo>
                    <a:pt x="593" y="34573"/>
                  </a:lnTo>
                  <a:lnTo>
                    <a:pt x="20372" y="342"/>
                  </a:lnTo>
                  <a:lnTo>
                    <a:pt x="197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2"/>
            <p:cNvSpPr/>
            <p:nvPr/>
          </p:nvSpPr>
          <p:spPr>
            <a:xfrm>
              <a:off x="5426850" y="3961525"/>
              <a:ext cx="868400" cy="509075"/>
            </a:xfrm>
            <a:custGeom>
              <a:avLst/>
              <a:gdLst/>
              <a:ahLst/>
              <a:cxnLst/>
              <a:rect l="l" t="t" r="r" b="b"/>
              <a:pathLst>
                <a:path w="34736" h="20363" extrusionOk="0">
                  <a:moveTo>
                    <a:pt x="34395" y="1"/>
                  </a:moveTo>
                  <a:lnTo>
                    <a:pt x="1" y="19768"/>
                  </a:lnTo>
                  <a:lnTo>
                    <a:pt x="341" y="20362"/>
                  </a:lnTo>
                  <a:lnTo>
                    <a:pt x="34736" y="595"/>
                  </a:lnTo>
                  <a:lnTo>
                    <a:pt x="34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2"/>
            <p:cNvSpPr/>
            <p:nvPr/>
          </p:nvSpPr>
          <p:spPr>
            <a:xfrm>
              <a:off x="5414950" y="4436475"/>
              <a:ext cx="988350" cy="17100"/>
            </a:xfrm>
            <a:custGeom>
              <a:avLst/>
              <a:gdLst/>
              <a:ahLst/>
              <a:cxnLst/>
              <a:rect l="l" t="t" r="r" b="b"/>
              <a:pathLst>
                <a:path w="39534" h="684" extrusionOk="0">
                  <a:moveTo>
                    <a:pt x="0" y="0"/>
                  </a:moveTo>
                  <a:lnTo>
                    <a:pt x="0" y="684"/>
                  </a:lnTo>
                  <a:lnTo>
                    <a:pt x="39534" y="684"/>
                  </a:lnTo>
                  <a:lnTo>
                    <a:pt x="39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2"/>
            <p:cNvSpPr/>
            <p:nvPr/>
          </p:nvSpPr>
          <p:spPr>
            <a:xfrm>
              <a:off x="5410675" y="4437600"/>
              <a:ext cx="864475" cy="509000"/>
            </a:xfrm>
            <a:custGeom>
              <a:avLst/>
              <a:gdLst/>
              <a:ahLst/>
              <a:cxnLst/>
              <a:rect l="l" t="t" r="r" b="b"/>
              <a:pathLst>
                <a:path w="34579" h="20360" extrusionOk="0">
                  <a:moveTo>
                    <a:pt x="342" y="0"/>
                  </a:moveTo>
                  <a:lnTo>
                    <a:pt x="0" y="592"/>
                  </a:lnTo>
                  <a:lnTo>
                    <a:pt x="34238" y="20359"/>
                  </a:lnTo>
                  <a:lnTo>
                    <a:pt x="34579" y="19767"/>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2"/>
            <p:cNvSpPr/>
            <p:nvPr/>
          </p:nvSpPr>
          <p:spPr>
            <a:xfrm>
              <a:off x="5407550" y="4440800"/>
              <a:ext cx="508975" cy="864500"/>
            </a:xfrm>
            <a:custGeom>
              <a:avLst/>
              <a:gdLst/>
              <a:ahLst/>
              <a:cxnLst/>
              <a:rect l="l" t="t" r="r" b="b"/>
              <a:pathLst>
                <a:path w="20359" h="34580" extrusionOk="0">
                  <a:moveTo>
                    <a:pt x="592" y="0"/>
                  </a:moveTo>
                  <a:lnTo>
                    <a:pt x="1" y="341"/>
                  </a:lnTo>
                  <a:lnTo>
                    <a:pt x="19767" y="34579"/>
                  </a:lnTo>
                  <a:lnTo>
                    <a:pt x="20359" y="34237"/>
                  </a:lnTo>
                  <a:lnTo>
                    <a:pt x="5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2"/>
            <p:cNvSpPr/>
            <p:nvPr/>
          </p:nvSpPr>
          <p:spPr>
            <a:xfrm>
              <a:off x="5406400" y="4445000"/>
              <a:ext cx="17125" cy="988400"/>
            </a:xfrm>
            <a:custGeom>
              <a:avLst/>
              <a:gdLst/>
              <a:ahLst/>
              <a:cxnLst/>
              <a:rect l="l" t="t" r="r" b="b"/>
              <a:pathLst>
                <a:path w="685" h="39536" extrusionOk="0">
                  <a:moveTo>
                    <a:pt x="0" y="1"/>
                  </a:moveTo>
                  <a:lnTo>
                    <a:pt x="0" y="39536"/>
                  </a:lnTo>
                  <a:lnTo>
                    <a:pt x="684" y="39536"/>
                  </a:lnTo>
                  <a:lnTo>
                    <a:pt x="6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2"/>
            <p:cNvSpPr/>
            <p:nvPr/>
          </p:nvSpPr>
          <p:spPr>
            <a:xfrm>
              <a:off x="4913200" y="4440550"/>
              <a:ext cx="509275" cy="864325"/>
            </a:xfrm>
            <a:custGeom>
              <a:avLst/>
              <a:gdLst/>
              <a:ahLst/>
              <a:cxnLst/>
              <a:rect l="l" t="t" r="r" b="b"/>
              <a:pathLst>
                <a:path w="20371" h="34573" extrusionOk="0">
                  <a:moveTo>
                    <a:pt x="19779" y="0"/>
                  </a:moveTo>
                  <a:lnTo>
                    <a:pt x="0" y="34232"/>
                  </a:lnTo>
                  <a:lnTo>
                    <a:pt x="591" y="34573"/>
                  </a:lnTo>
                  <a:lnTo>
                    <a:pt x="20370" y="342"/>
                  </a:lnTo>
                  <a:lnTo>
                    <a:pt x="197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2"/>
            <p:cNvSpPr/>
            <p:nvPr/>
          </p:nvSpPr>
          <p:spPr>
            <a:xfrm>
              <a:off x="4567175" y="4457475"/>
              <a:ext cx="868425" cy="509050"/>
            </a:xfrm>
            <a:custGeom>
              <a:avLst/>
              <a:gdLst/>
              <a:ahLst/>
              <a:cxnLst/>
              <a:rect l="l" t="t" r="r" b="b"/>
              <a:pathLst>
                <a:path w="34737" h="20362" extrusionOk="0">
                  <a:moveTo>
                    <a:pt x="34395" y="0"/>
                  </a:moveTo>
                  <a:lnTo>
                    <a:pt x="1" y="19767"/>
                  </a:lnTo>
                  <a:lnTo>
                    <a:pt x="343" y="20362"/>
                  </a:lnTo>
                  <a:lnTo>
                    <a:pt x="34736" y="595"/>
                  </a:lnTo>
                  <a:lnTo>
                    <a:pt x="343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2"/>
            <p:cNvSpPr/>
            <p:nvPr/>
          </p:nvSpPr>
          <p:spPr>
            <a:xfrm>
              <a:off x="4426625" y="4436475"/>
              <a:ext cx="988350" cy="17100"/>
            </a:xfrm>
            <a:custGeom>
              <a:avLst/>
              <a:gdLst/>
              <a:ahLst/>
              <a:cxnLst/>
              <a:rect l="l" t="t" r="r" b="b"/>
              <a:pathLst>
                <a:path w="39534" h="684" extrusionOk="0">
                  <a:moveTo>
                    <a:pt x="1" y="0"/>
                  </a:moveTo>
                  <a:lnTo>
                    <a:pt x="1" y="684"/>
                  </a:lnTo>
                  <a:lnTo>
                    <a:pt x="39533" y="684"/>
                  </a:lnTo>
                  <a:lnTo>
                    <a:pt x="395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2"/>
            <p:cNvSpPr/>
            <p:nvPr/>
          </p:nvSpPr>
          <p:spPr>
            <a:xfrm>
              <a:off x="4554775" y="3943475"/>
              <a:ext cx="864475" cy="508975"/>
            </a:xfrm>
            <a:custGeom>
              <a:avLst/>
              <a:gdLst/>
              <a:ahLst/>
              <a:cxnLst/>
              <a:rect l="l" t="t" r="r" b="b"/>
              <a:pathLst>
                <a:path w="34579" h="20359" extrusionOk="0">
                  <a:moveTo>
                    <a:pt x="341" y="1"/>
                  </a:moveTo>
                  <a:lnTo>
                    <a:pt x="0" y="592"/>
                  </a:lnTo>
                  <a:lnTo>
                    <a:pt x="34236" y="20359"/>
                  </a:lnTo>
                  <a:lnTo>
                    <a:pt x="34578" y="19766"/>
                  </a:lnTo>
                  <a:lnTo>
                    <a:pt x="3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2"/>
            <p:cNvSpPr/>
            <p:nvPr/>
          </p:nvSpPr>
          <p:spPr>
            <a:xfrm>
              <a:off x="4913375" y="3584800"/>
              <a:ext cx="509000" cy="864500"/>
            </a:xfrm>
            <a:custGeom>
              <a:avLst/>
              <a:gdLst/>
              <a:ahLst/>
              <a:cxnLst/>
              <a:rect l="l" t="t" r="r" b="b"/>
              <a:pathLst>
                <a:path w="20360" h="34580" extrusionOk="0">
                  <a:moveTo>
                    <a:pt x="593" y="1"/>
                  </a:moveTo>
                  <a:lnTo>
                    <a:pt x="1" y="343"/>
                  </a:lnTo>
                  <a:lnTo>
                    <a:pt x="19768" y="34580"/>
                  </a:lnTo>
                  <a:lnTo>
                    <a:pt x="20360" y="34238"/>
                  </a:lnTo>
                  <a:lnTo>
                    <a:pt x="5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2"/>
            <p:cNvSpPr/>
            <p:nvPr/>
          </p:nvSpPr>
          <p:spPr>
            <a:xfrm>
              <a:off x="5406400" y="3456700"/>
              <a:ext cx="17125" cy="988325"/>
            </a:xfrm>
            <a:custGeom>
              <a:avLst/>
              <a:gdLst/>
              <a:ahLst/>
              <a:cxnLst/>
              <a:rect l="l" t="t" r="r" b="b"/>
              <a:pathLst>
                <a:path w="685" h="39533" extrusionOk="0">
                  <a:moveTo>
                    <a:pt x="0" y="0"/>
                  </a:moveTo>
                  <a:lnTo>
                    <a:pt x="0" y="39533"/>
                  </a:lnTo>
                  <a:lnTo>
                    <a:pt x="684" y="39533"/>
                  </a:lnTo>
                  <a:lnTo>
                    <a:pt x="6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2"/>
            <p:cNvSpPr/>
            <p:nvPr/>
          </p:nvSpPr>
          <p:spPr>
            <a:xfrm>
              <a:off x="5269775" y="4299850"/>
              <a:ext cx="290375" cy="290375"/>
            </a:xfrm>
            <a:custGeom>
              <a:avLst/>
              <a:gdLst/>
              <a:ahLst/>
              <a:cxnLst/>
              <a:rect l="l" t="t" r="r" b="b"/>
              <a:pathLst>
                <a:path w="11615" h="11615" extrusionOk="0">
                  <a:moveTo>
                    <a:pt x="5807" y="1"/>
                  </a:moveTo>
                  <a:cubicBezTo>
                    <a:pt x="4268" y="1"/>
                    <a:pt x="2791" y="613"/>
                    <a:pt x="1701" y="1701"/>
                  </a:cubicBezTo>
                  <a:cubicBezTo>
                    <a:pt x="613" y="2791"/>
                    <a:pt x="1" y="4267"/>
                    <a:pt x="1" y="5808"/>
                  </a:cubicBezTo>
                  <a:cubicBezTo>
                    <a:pt x="1" y="7348"/>
                    <a:pt x="613" y="8824"/>
                    <a:pt x="1701" y="9914"/>
                  </a:cubicBezTo>
                  <a:cubicBezTo>
                    <a:pt x="2791" y="11002"/>
                    <a:pt x="4268" y="11614"/>
                    <a:pt x="5807" y="11614"/>
                  </a:cubicBezTo>
                  <a:cubicBezTo>
                    <a:pt x="7348" y="11614"/>
                    <a:pt x="8824" y="11002"/>
                    <a:pt x="9914" y="9914"/>
                  </a:cubicBezTo>
                  <a:cubicBezTo>
                    <a:pt x="11003" y="8824"/>
                    <a:pt x="11615" y="7348"/>
                    <a:pt x="11615" y="5808"/>
                  </a:cubicBezTo>
                  <a:cubicBezTo>
                    <a:pt x="11615" y="4267"/>
                    <a:pt x="11003" y="2791"/>
                    <a:pt x="9914" y="1701"/>
                  </a:cubicBezTo>
                  <a:cubicBezTo>
                    <a:pt x="8824" y="613"/>
                    <a:pt x="7348" y="1"/>
                    <a:pt x="5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2"/>
            <p:cNvSpPr/>
            <p:nvPr/>
          </p:nvSpPr>
          <p:spPr>
            <a:xfrm>
              <a:off x="4383400" y="3413375"/>
              <a:ext cx="2063150" cy="2063325"/>
            </a:xfrm>
            <a:custGeom>
              <a:avLst/>
              <a:gdLst/>
              <a:ahLst/>
              <a:cxnLst/>
              <a:rect l="l" t="t" r="r" b="b"/>
              <a:pathLst>
                <a:path w="82526" h="82533" extrusionOk="0">
                  <a:moveTo>
                    <a:pt x="41263" y="6270"/>
                  </a:moveTo>
                  <a:cubicBezTo>
                    <a:pt x="60555" y="6270"/>
                    <a:pt x="76257" y="21971"/>
                    <a:pt x="76257" y="41264"/>
                  </a:cubicBezTo>
                  <a:cubicBezTo>
                    <a:pt x="76257" y="60562"/>
                    <a:pt x="60555" y="76257"/>
                    <a:pt x="41263" y="76257"/>
                  </a:cubicBezTo>
                  <a:cubicBezTo>
                    <a:pt x="21965" y="76257"/>
                    <a:pt x="6269" y="60562"/>
                    <a:pt x="6269" y="41264"/>
                  </a:cubicBezTo>
                  <a:cubicBezTo>
                    <a:pt x="6269" y="21972"/>
                    <a:pt x="21965" y="6270"/>
                    <a:pt x="41263" y="6270"/>
                  </a:cubicBezTo>
                  <a:close/>
                  <a:moveTo>
                    <a:pt x="41263" y="1"/>
                  </a:moveTo>
                  <a:cubicBezTo>
                    <a:pt x="18471" y="1"/>
                    <a:pt x="0" y="18478"/>
                    <a:pt x="0" y="41264"/>
                  </a:cubicBezTo>
                  <a:cubicBezTo>
                    <a:pt x="0" y="64056"/>
                    <a:pt x="18472" y="82532"/>
                    <a:pt x="41263" y="82532"/>
                  </a:cubicBezTo>
                  <a:cubicBezTo>
                    <a:pt x="64049" y="82532"/>
                    <a:pt x="82525" y="64056"/>
                    <a:pt x="82525" y="41264"/>
                  </a:cubicBezTo>
                  <a:cubicBezTo>
                    <a:pt x="82525" y="18478"/>
                    <a:pt x="64049" y="1"/>
                    <a:pt x="4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2"/>
            <p:cNvSpPr/>
            <p:nvPr/>
          </p:nvSpPr>
          <p:spPr>
            <a:xfrm>
              <a:off x="4483125" y="3513175"/>
              <a:ext cx="1863700" cy="1863725"/>
            </a:xfrm>
            <a:custGeom>
              <a:avLst/>
              <a:gdLst/>
              <a:ahLst/>
              <a:cxnLst/>
              <a:rect l="l" t="t" r="r" b="b"/>
              <a:pathLst>
                <a:path w="74548" h="74549" extrusionOk="0">
                  <a:moveTo>
                    <a:pt x="37274" y="2280"/>
                  </a:moveTo>
                  <a:cubicBezTo>
                    <a:pt x="56566" y="2280"/>
                    <a:pt x="72268" y="17982"/>
                    <a:pt x="72268" y="37275"/>
                  </a:cubicBezTo>
                  <a:cubicBezTo>
                    <a:pt x="72268" y="56572"/>
                    <a:pt x="56566" y="72269"/>
                    <a:pt x="37274" y="72269"/>
                  </a:cubicBezTo>
                  <a:cubicBezTo>
                    <a:pt x="17976" y="72269"/>
                    <a:pt x="2280" y="56572"/>
                    <a:pt x="2280" y="37275"/>
                  </a:cubicBezTo>
                  <a:cubicBezTo>
                    <a:pt x="2280" y="17982"/>
                    <a:pt x="17976" y="2280"/>
                    <a:pt x="37274" y="2280"/>
                  </a:cubicBezTo>
                  <a:close/>
                  <a:moveTo>
                    <a:pt x="37274" y="1"/>
                  </a:moveTo>
                  <a:cubicBezTo>
                    <a:pt x="16717" y="1"/>
                    <a:pt x="0" y="16723"/>
                    <a:pt x="0" y="37275"/>
                  </a:cubicBezTo>
                  <a:cubicBezTo>
                    <a:pt x="0" y="57832"/>
                    <a:pt x="16717" y="74548"/>
                    <a:pt x="37273" y="74548"/>
                  </a:cubicBezTo>
                  <a:cubicBezTo>
                    <a:pt x="57825" y="74548"/>
                    <a:pt x="74547" y="57832"/>
                    <a:pt x="74547" y="37275"/>
                  </a:cubicBezTo>
                  <a:cubicBezTo>
                    <a:pt x="74547" y="16723"/>
                    <a:pt x="57825" y="1"/>
                    <a:pt x="37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2"/>
            <p:cNvSpPr/>
            <p:nvPr/>
          </p:nvSpPr>
          <p:spPr>
            <a:xfrm>
              <a:off x="2307975" y="4272175"/>
              <a:ext cx="1296050" cy="611625"/>
            </a:xfrm>
            <a:custGeom>
              <a:avLst/>
              <a:gdLst/>
              <a:ahLst/>
              <a:cxnLst/>
              <a:rect l="l" t="t" r="r" b="b"/>
              <a:pathLst>
                <a:path w="51842" h="24465" extrusionOk="0">
                  <a:moveTo>
                    <a:pt x="51063" y="712"/>
                  </a:moveTo>
                  <a:lnTo>
                    <a:pt x="48190" y="23603"/>
                  </a:lnTo>
                  <a:lnTo>
                    <a:pt x="717" y="10995"/>
                  </a:lnTo>
                  <a:lnTo>
                    <a:pt x="1232" y="2391"/>
                  </a:lnTo>
                  <a:lnTo>
                    <a:pt x="51063" y="712"/>
                  </a:lnTo>
                  <a:close/>
                  <a:moveTo>
                    <a:pt x="51842" y="0"/>
                  </a:moveTo>
                  <a:lnTo>
                    <a:pt x="585" y="1728"/>
                  </a:lnTo>
                  <a:lnTo>
                    <a:pt x="1" y="11513"/>
                  </a:lnTo>
                  <a:lnTo>
                    <a:pt x="48393" y="24364"/>
                  </a:lnTo>
                  <a:lnTo>
                    <a:pt x="48771" y="24464"/>
                  </a:lnTo>
                  <a:lnTo>
                    <a:pt x="518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2"/>
            <p:cNvSpPr/>
            <p:nvPr/>
          </p:nvSpPr>
          <p:spPr>
            <a:xfrm>
              <a:off x="2186925" y="4299850"/>
              <a:ext cx="290375" cy="290375"/>
            </a:xfrm>
            <a:custGeom>
              <a:avLst/>
              <a:gdLst/>
              <a:ahLst/>
              <a:cxnLst/>
              <a:rect l="l" t="t" r="r" b="b"/>
              <a:pathLst>
                <a:path w="11615" h="11615" extrusionOk="0">
                  <a:moveTo>
                    <a:pt x="5807" y="1"/>
                  </a:moveTo>
                  <a:cubicBezTo>
                    <a:pt x="4267" y="1"/>
                    <a:pt x="2790" y="613"/>
                    <a:pt x="1701" y="1701"/>
                  </a:cubicBezTo>
                  <a:cubicBezTo>
                    <a:pt x="612" y="2791"/>
                    <a:pt x="0" y="4267"/>
                    <a:pt x="0" y="5808"/>
                  </a:cubicBezTo>
                  <a:cubicBezTo>
                    <a:pt x="0" y="7348"/>
                    <a:pt x="612" y="8824"/>
                    <a:pt x="1701" y="9914"/>
                  </a:cubicBezTo>
                  <a:cubicBezTo>
                    <a:pt x="2790" y="11002"/>
                    <a:pt x="4267" y="11614"/>
                    <a:pt x="5807" y="11614"/>
                  </a:cubicBezTo>
                  <a:cubicBezTo>
                    <a:pt x="7347" y="11614"/>
                    <a:pt x="8824" y="11002"/>
                    <a:pt x="9914" y="9914"/>
                  </a:cubicBezTo>
                  <a:cubicBezTo>
                    <a:pt x="11002" y="8824"/>
                    <a:pt x="11614" y="7348"/>
                    <a:pt x="11614" y="5808"/>
                  </a:cubicBezTo>
                  <a:cubicBezTo>
                    <a:pt x="11614" y="4267"/>
                    <a:pt x="11002" y="2791"/>
                    <a:pt x="9914" y="1701"/>
                  </a:cubicBezTo>
                  <a:cubicBezTo>
                    <a:pt x="8824" y="613"/>
                    <a:pt x="7347" y="1"/>
                    <a:pt x="5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2"/>
            <p:cNvSpPr/>
            <p:nvPr/>
          </p:nvSpPr>
          <p:spPr>
            <a:xfrm>
              <a:off x="3232150" y="4252450"/>
              <a:ext cx="660125" cy="660175"/>
            </a:xfrm>
            <a:custGeom>
              <a:avLst/>
              <a:gdLst/>
              <a:ahLst/>
              <a:cxnLst/>
              <a:rect l="l" t="t" r="r" b="b"/>
              <a:pathLst>
                <a:path w="26405" h="26407" extrusionOk="0">
                  <a:moveTo>
                    <a:pt x="13202" y="1"/>
                  </a:moveTo>
                  <a:cubicBezTo>
                    <a:pt x="9700" y="1"/>
                    <a:pt x="6342" y="1393"/>
                    <a:pt x="3867" y="3868"/>
                  </a:cubicBezTo>
                  <a:cubicBezTo>
                    <a:pt x="1391" y="6344"/>
                    <a:pt x="0" y="9702"/>
                    <a:pt x="0" y="13204"/>
                  </a:cubicBezTo>
                  <a:cubicBezTo>
                    <a:pt x="0" y="16705"/>
                    <a:pt x="1391" y="20064"/>
                    <a:pt x="3867" y="22540"/>
                  </a:cubicBezTo>
                  <a:cubicBezTo>
                    <a:pt x="6342" y="25016"/>
                    <a:pt x="9700" y="26407"/>
                    <a:pt x="13202" y="26407"/>
                  </a:cubicBezTo>
                  <a:cubicBezTo>
                    <a:pt x="16704" y="26407"/>
                    <a:pt x="20063" y="25016"/>
                    <a:pt x="22538" y="22540"/>
                  </a:cubicBezTo>
                  <a:cubicBezTo>
                    <a:pt x="25014" y="20064"/>
                    <a:pt x="26405" y="16705"/>
                    <a:pt x="26405" y="13204"/>
                  </a:cubicBezTo>
                  <a:cubicBezTo>
                    <a:pt x="26405" y="9702"/>
                    <a:pt x="25014" y="6344"/>
                    <a:pt x="22538" y="3868"/>
                  </a:cubicBezTo>
                  <a:cubicBezTo>
                    <a:pt x="20063" y="1393"/>
                    <a:pt x="16704" y="1"/>
                    <a:pt x="1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2"/>
            <p:cNvSpPr/>
            <p:nvPr/>
          </p:nvSpPr>
          <p:spPr>
            <a:xfrm>
              <a:off x="2266350" y="2987075"/>
              <a:ext cx="987475" cy="1497550"/>
            </a:xfrm>
            <a:custGeom>
              <a:avLst/>
              <a:gdLst/>
              <a:ahLst/>
              <a:cxnLst/>
              <a:rect l="l" t="t" r="r" b="b"/>
              <a:pathLst>
                <a:path w="39499" h="59902" extrusionOk="0">
                  <a:moveTo>
                    <a:pt x="34231" y="1"/>
                  </a:moveTo>
                  <a:lnTo>
                    <a:pt x="1" y="56723"/>
                  </a:lnTo>
                  <a:lnTo>
                    <a:pt x="5269" y="59902"/>
                  </a:lnTo>
                  <a:lnTo>
                    <a:pt x="39499" y="3180"/>
                  </a:lnTo>
                  <a:lnTo>
                    <a:pt x="3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2"/>
            <p:cNvSpPr/>
            <p:nvPr/>
          </p:nvSpPr>
          <p:spPr>
            <a:xfrm>
              <a:off x="4819300" y="3000125"/>
              <a:ext cx="668000" cy="1471200"/>
            </a:xfrm>
            <a:custGeom>
              <a:avLst/>
              <a:gdLst/>
              <a:ahLst/>
              <a:cxnLst/>
              <a:rect l="l" t="t" r="r" b="b"/>
              <a:pathLst>
                <a:path w="26720" h="58848" extrusionOk="0">
                  <a:moveTo>
                    <a:pt x="5773" y="0"/>
                  </a:moveTo>
                  <a:lnTo>
                    <a:pt x="1" y="2132"/>
                  </a:lnTo>
                  <a:lnTo>
                    <a:pt x="20948" y="58848"/>
                  </a:lnTo>
                  <a:lnTo>
                    <a:pt x="26720" y="56716"/>
                  </a:lnTo>
                  <a:lnTo>
                    <a:pt x="57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2"/>
            <p:cNvSpPr/>
            <p:nvPr/>
          </p:nvSpPr>
          <p:spPr>
            <a:xfrm>
              <a:off x="3575100" y="3158825"/>
              <a:ext cx="1438750" cy="1415950"/>
            </a:xfrm>
            <a:custGeom>
              <a:avLst/>
              <a:gdLst/>
              <a:ahLst/>
              <a:cxnLst/>
              <a:rect l="l" t="t" r="r" b="b"/>
              <a:pathLst>
                <a:path w="57550" h="56638" extrusionOk="0">
                  <a:moveTo>
                    <a:pt x="53240" y="0"/>
                  </a:moveTo>
                  <a:lnTo>
                    <a:pt x="0" y="52245"/>
                  </a:lnTo>
                  <a:lnTo>
                    <a:pt x="4310" y="56638"/>
                  </a:lnTo>
                  <a:lnTo>
                    <a:pt x="57549" y="4392"/>
                  </a:lnTo>
                  <a:lnTo>
                    <a:pt x="532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2"/>
            <p:cNvSpPr/>
            <p:nvPr/>
          </p:nvSpPr>
          <p:spPr>
            <a:xfrm>
              <a:off x="3111100" y="2488225"/>
              <a:ext cx="2482350" cy="615775"/>
            </a:xfrm>
            <a:custGeom>
              <a:avLst/>
              <a:gdLst/>
              <a:ahLst/>
              <a:cxnLst/>
              <a:rect l="l" t="t" r="r" b="b"/>
              <a:pathLst>
                <a:path w="99294" h="24631" extrusionOk="0">
                  <a:moveTo>
                    <a:pt x="68136" y="0"/>
                  </a:moveTo>
                  <a:lnTo>
                    <a:pt x="68136" y="18478"/>
                  </a:lnTo>
                  <a:lnTo>
                    <a:pt x="3078" y="18478"/>
                  </a:lnTo>
                  <a:cubicBezTo>
                    <a:pt x="1378" y="18478"/>
                    <a:pt x="1" y="19856"/>
                    <a:pt x="1" y="21555"/>
                  </a:cubicBezTo>
                  <a:cubicBezTo>
                    <a:pt x="1" y="23253"/>
                    <a:pt x="1378" y="24631"/>
                    <a:pt x="3078" y="24631"/>
                  </a:cubicBezTo>
                  <a:lnTo>
                    <a:pt x="74289" y="24631"/>
                  </a:lnTo>
                  <a:lnTo>
                    <a:pt x="74289" y="6153"/>
                  </a:lnTo>
                  <a:lnTo>
                    <a:pt x="85852" y="6153"/>
                  </a:lnTo>
                  <a:cubicBezTo>
                    <a:pt x="89870" y="6153"/>
                    <a:pt x="93140" y="9423"/>
                    <a:pt x="93140" y="13443"/>
                  </a:cubicBezTo>
                  <a:lnTo>
                    <a:pt x="93140" y="21555"/>
                  </a:lnTo>
                  <a:cubicBezTo>
                    <a:pt x="93140" y="23253"/>
                    <a:pt x="94517" y="24631"/>
                    <a:pt x="96217" y="24631"/>
                  </a:cubicBezTo>
                  <a:cubicBezTo>
                    <a:pt x="97916" y="24631"/>
                    <a:pt x="99294" y="23253"/>
                    <a:pt x="99294" y="21555"/>
                  </a:cubicBezTo>
                  <a:lnTo>
                    <a:pt x="99294" y="13442"/>
                  </a:lnTo>
                  <a:cubicBezTo>
                    <a:pt x="99294" y="6030"/>
                    <a:pt x="93264" y="0"/>
                    <a:pt x="858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2"/>
            <p:cNvSpPr/>
            <p:nvPr/>
          </p:nvSpPr>
          <p:spPr>
            <a:xfrm>
              <a:off x="2497750" y="1716500"/>
              <a:ext cx="2183075" cy="2150000"/>
            </a:xfrm>
            <a:custGeom>
              <a:avLst/>
              <a:gdLst/>
              <a:ahLst/>
              <a:cxnLst/>
              <a:rect l="l" t="t" r="r" b="b"/>
              <a:pathLst>
                <a:path w="87323" h="86000" extrusionOk="0">
                  <a:moveTo>
                    <a:pt x="14128" y="0"/>
                  </a:moveTo>
                  <a:cubicBezTo>
                    <a:pt x="12837" y="0"/>
                    <a:pt x="0" y="20478"/>
                    <a:pt x="6536" y="29779"/>
                  </a:cubicBezTo>
                  <a:cubicBezTo>
                    <a:pt x="12500" y="38266"/>
                    <a:pt x="51845" y="38683"/>
                    <a:pt x="59534" y="38683"/>
                  </a:cubicBezTo>
                  <a:cubicBezTo>
                    <a:pt x="60373" y="38683"/>
                    <a:pt x="60835" y="38678"/>
                    <a:pt x="60835" y="38678"/>
                  </a:cubicBezTo>
                  <a:lnTo>
                    <a:pt x="60835" y="38678"/>
                  </a:lnTo>
                  <a:cubicBezTo>
                    <a:pt x="60835" y="38679"/>
                    <a:pt x="53371" y="46910"/>
                    <a:pt x="49926" y="65159"/>
                  </a:cubicBezTo>
                  <a:cubicBezTo>
                    <a:pt x="46652" y="82499"/>
                    <a:pt x="47133" y="84451"/>
                    <a:pt x="47133" y="84451"/>
                  </a:cubicBezTo>
                  <a:lnTo>
                    <a:pt x="54058" y="85999"/>
                  </a:lnTo>
                  <a:cubicBezTo>
                    <a:pt x="54058" y="85999"/>
                    <a:pt x="87322" y="36876"/>
                    <a:pt x="83404" y="29244"/>
                  </a:cubicBezTo>
                  <a:cubicBezTo>
                    <a:pt x="79486" y="21610"/>
                    <a:pt x="32068" y="10683"/>
                    <a:pt x="32068" y="10683"/>
                  </a:cubicBezTo>
                  <a:lnTo>
                    <a:pt x="35796" y="5862"/>
                  </a:lnTo>
                  <a:lnTo>
                    <a:pt x="14169" y="9"/>
                  </a:lnTo>
                  <a:cubicBezTo>
                    <a:pt x="14157" y="3"/>
                    <a:pt x="14143" y="0"/>
                    <a:pt x="141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2"/>
            <p:cNvSpPr/>
            <p:nvPr/>
          </p:nvSpPr>
          <p:spPr>
            <a:xfrm>
              <a:off x="4709200" y="487925"/>
              <a:ext cx="461925" cy="46450"/>
            </a:xfrm>
            <a:custGeom>
              <a:avLst/>
              <a:gdLst/>
              <a:ahLst/>
              <a:cxnLst/>
              <a:rect l="l" t="t" r="r" b="b"/>
              <a:pathLst>
                <a:path w="18477" h="1858" extrusionOk="0">
                  <a:moveTo>
                    <a:pt x="930" y="1"/>
                  </a:moveTo>
                  <a:cubicBezTo>
                    <a:pt x="416" y="1"/>
                    <a:pt x="0" y="416"/>
                    <a:pt x="0" y="929"/>
                  </a:cubicBezTo>
                  <a:cubicBezTo>
                    <a:pt x="0" y="1442"/>
                    <a:pt x="416" y="1858"/>
                    <a:pt x="930" y="1858"/>
                  </a:cubicBezTo>
                  <a:lnTo>
                    <a:pt x="17548" y="1858"/>
                  </a:lnTo>
                  <a:cubicBezTo>
                    <a:pt x="18061" y="1858"/>
                    <a:pt x="18477" y="1442"/>
                    <a:pt x="18477" y="929"/>
                  </a:cubicBezTo>
                  <a:cubicBezTo>
                    <a:pt x="18477" y="416"/>
                    <a:pt x="18061" y="1"/>
                    <a:pt x="175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2"/>
            <p:cNvSpPr/>
            <p:nvPr/>
          </p:nvSpPr>
          <p:spPr>
            <a:xfrm>
              <a:off x="4076025" y="403475"/>
              <a:ext cx="861450" cy="542325"/>
            </a:xfrm>
            <a:custGeom>
              <a:avLst/>
              <a:gdLst/>
              <a:ahLst/>
              <a:cxnLst/>
              <a:rect l="l" t="t" r="r" b="b"/>
              <a:pathLst>
                <a:path w="34458" h="21693" extrusionOk="0">
                  <a:moveTo>
                    <a:pt x="6187" y="1"/>
                  </a:moveTo>
                  <a:cubicBezTo>
                    <a:pt x="5795" y="137"/>
                    <a:pt x="0" y="7812"/>
                    <a:pt x="1175" y="12824"/>
                  </a:cubicBezTo>
                  <a:cubicBezTo>
                    <a:pt x="2350" y="17837"/>
                    <a:pt x="6795" y="21692"/>
                    <a:pt x="6795" y="21692"/>
                  </a:cubicBezTo>
                  <a:cubicBezTo>
                    <a:pt x="6795" y="21692"/>
                    <a:pt x="32657" y="12433"/>
                    <a:pt x="34458" y="6168"/>
                  </a:cubicBezTo>
                  <a:lnTo>
                    <a:pt x="61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2"/>
            <p:cNvSpPr/>
            <p:nvPr/>
          </p:nvSpPr>
          <p:spPr>
            <a:xfrm>
              <a:off x="4140225" y="238100"/>
              <a:ext cx="701050" cy="296475"/>
            </a:xfrm>
            <a:custGeom>
              <a:avLst/>
              <a:gdLst/>
              <a:ahLst/>
              <a:cxnLst/>
              <a:rect l="l" t="t" r="r" b="b"/>
              <a:pathLst>
                <a:path w="28042" h="11859" extrusionOk="0">
                  <a:moveTo>
                    <a:pt x="12660" y="1"/>
                  </a:moveTo>
                  <a:cubicBezTo>
                    <a:pt x="8783" y="1"/>
                    <a:pt x="5408" y="1266"/>
                    <a:pt x="3313" y="3370"/>
                  </a:cubicBezTo>
                  <a:cubicBezTo>
                    <a:pt x="1" y="6698"/>
                    <a:pt x="293" y="11650"/>
                    <a:pt x="293" y="11859"/>
                  </a:cubicBezTo>
                  <a:cubicBezTo>
                    <a:pt x="293" y="11859"/>
                    <a:pt x="12379" y="11849"/>
                    <a:pt x="20520" y="11849"/>
                  </a:cubicBezTo>
                  <a:cubicBezTo>
                    <a:pt x="24590" y="11849"/>
                    <a:pt x="27674" y="11851"/>
                    <a:pt x="27767" y="11859"/>
                  </a:cubicBezTo>
                  <a:cubicBezTo>
                    <a:pt x="27768" y="11859"/>
                    <a:pt x="27768" y="11859"/>
                    <a:pt x="27768" y="11859"/>
                  </a:cubicBezTo>
                  <a:cubicBezTo>
                    <a:pt x="28042" y="11859"/>
                    <a:pt x="25814" y="4306"/>
                    <a:pt x="21880" y="2305"/>
                  </a:cubicBezTo>
                  <a:cubicBezTo>
                    <a:pt x="18744" y="709"/>
                    <a:pt x="15562" y="1"/>
                    <a:pt x="12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2"/>
            <p:cNvSpPr/>
            <p:nvPr/>
          </p:nvSpPr>
          <p:spPr>
            <a:xfrm>
              <a:off x="4127800" y="534550"/>
              <a:ext cx="781250" cy="717400"/>
            </a:xfrm>
            <a:custGeom>
              <a:avLst/>
              <a:gdLst/>
              <a:ahLst/>
              <a:cxnLst/>
              <a:rect l="l" t="t" r="r" b="b"/>
              <a:pathLst>
                <a:path w="31250" h="28696" extrusionOk="0">
                  <a:moveTo>
                    <a:pt x="21401" y="1"/>
                  </a:moveTo>
                  <a:cubicBezTo>
                    <a:pt x="12725" y="1"/>
                    <a:pt x="9320" y="9584"/>
                    <a:pt x="9320" y="9584"/>
                  </a:cubicBezTo>
                  <a:cubicBezTo>
                    <a:pt x="9320" y="9584"/>
                    <a:pt x="8993" y="5333"/>
                    <a:pt x="6439" y="5333"/>
                  </a:cubicBezTo>
                  <a:cubicBezTo>
                    <a:pt x="6210" y="5333"/>
                    <a:pt x="5963" y="5367"/>
                    <a:pt x="5696" y="5442"/>
                  </a:cubicBezTo>
                  <a:cubicBezTo>
                    <a:pt x="2459" y="6348"/>
                    <a:pt x="3625" y="11008"/>
                    <a:pt x="5696" y="12302"/>
                  </a:cubicBezTo>
                  <a:cubicBezTo>
                    <a:pt x="7767" y="13597"/>
                    <a:pt x="5696" y="18516"/>
                    <a:pt x="0" y="20328"/>
                  </a:cubicBezTo>
                  <a:cubicBezTo>
                    <a:pt x="0" y="20328"/>
                    <a:pt x="1151" y="28695"/>
                    <a:pt x="7119" y="28695"/>
                  </a:cubicBezTo>
                  <a:cubicBezTo>
                    <a:pt x="7790" y="28695"/>
                    <a:pt x="8522" y="28589"/>
                    <a:pt x="9320" y="28354"/>
                  </a:cubicBezTo>
                  <a:lnTo>
                    <a:pt x="14627" y="24729"/>
                  </a:lnTo>
                  <a:cubicBezTo>
                    <a:pt x="14627" y="24729"/>
                    <a:pt x="16936" y="26364"/>
                    <a:pt x="19836" y="26364"/>
                  </a:cubicBezTo>
                  <a:cubicBezTo>
                    <a:pt x="21376" y="26364"/>
                    <a:pt x="23082" y="25904"/>
                    <a:pt x="24699" y="24493"/>
                  </a:cubicBezTo>
                  <a:cubicBezTo>
                    <a:pt x="31250" y="18776"/>
                    <a:pt x="30678" y="265"/>
                    <a:pt x="21747" y="6"/>
                  </a:cubicBezTo>
                  <a:cubicBezTo>
                    <a:pt x="21630" y="3"/>
                    <a:pt x="21515" y="1"/>
                    <a:pt x="214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2"/>
            <p:cNvSpPr/>
            <p:nvPr/>
          </p:nvSpPr>
          <p:spPr>
            <a:xfrm>
              <a:off x="3790475" y="990250"/>
              <a:ext cx="1473575" cy="1537700"/>
            </a:xfrm>
            <a:custGeom>
              <a:avLst/>
              <a:gdLst/>
              <a:ahLst/>
              <a:cxnLst/>
              <a:rect l="l" t="t" r="r" b="b"/>
              <a:pathLst>
                <a:path w="58943" h="61508" extrusionOk="0">
                  <a:moveTo>
                    <a:pt x="14891" y="1"/>
                  </a:moveTo>
                  <a:cubicBezTo>
                    <a:pt x="8791" y="1"/>
                    <a:pt x="725" y="8136"/>
                    <a:pt x="0" y="11275"/>
                  </a:cubicBezTo>
                  <a:cubicBezTo>
                    <a:pt x="0" y="11275"/>
                    <a:pt x="3915" y="24131"/>
                    <a:pt x="20161" y="41942"/>
                  </a:cubicBezTo>
                  <a:cubicBezTo>
                    <a:pt x="36407" y="59754"/>
                    <a:pt x="53512" y="61507"/>
                    <a:pt x="53512" y="61507"/>
                  </a:cubicBezTo>
                  <a:lnTo>
                    <a:pt x="58942" y="56515"/>
                  </a:lnTo>
                  <a:cubicBezTo>
                    <a:pt x="58942" y="56515"/>
                    <a:pt x="40944" y="49092"/>
                    <a:pt x="34384" y="34116"/>
                  </a:cubicBezTo>
                  <a:cubicBezTo>
                    <a:pt x="26203" y="15443"/>
                    <a:pt x="22801" y="2585"/>
                    <a:pt x="16946" y="359"/>
                  </a:cubicBezTo>
                  <a:cubicBezTo>
                    <a:pt x="16298" y="113"/>
                    <a:pt x="15609" y="1"/>
                    <a:pt x="14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2"/>
            <p:cNvSpPr/>
            <p:nvPr/>
          </p:nvSpPr>
          <p:spPr>
            <a:xfrm>
              <a:off x="4360125" y="559125"/>
              <a:ext cx="188875" cy="221200"/>
            </a:xfrm>
            <a:custGeom>
              <a:avLst/>
              <a:gdLst/>
              <a:ahLst/>
              <a:cxnLst/>
              <a:rect l="l" t="t" r="r" b="b"/>
              <a:pathLst>
                <a:path w="7555" h="8848" extrusionOk="0">
                  <a:moveTo>
                    <a:pt x="7555" y="0"/>
                  </a:moveTo>
                  <a:lnTo>
                    <a:pt x="7555" y="0"/>
                  </a:lnTo>
                  <a:cubicBezTo>
                    <a:pt x="7554" y="0"/>
                    <a:pt x="54" y="1684"/>
                    <a:pt x="27" y="1684"/>
                  </a:cubicBezTo>
                  <a:cubicBezTo>
                    <a:pt x="1" y="1684"/>
                    <a:pt x="27" y="8601"/>
                    <a:pt x="27" y="8601"/>
                  </a:cubicBezTo>
                  <a:cubicBezTo>
                    <a:pt x="27" y="8601"/>
                    <a:pt x="306" y="8847"/>
                    <a:pt x="743" y="8847"/>
                  </a:cubicBezTo>
                  <a:cubicBezTo>
                    <a:pt x="1246" y="8847"/>
                    <a:pt x="1959" y="8520"/>
                    <a:pt x="2696" y="7112"/>
                  </a:cubicBezTo>
                  <a:cubicBezTo>
                    <a:pt x="4071" y="4483"/>
                    <a:pt x="4508" y="2133"/>
                    <a:pt x="7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4445125" y="534375"/>
              <a:ext cx="573400" cy="145450"/>
            </a:xfrm>
            <a:custGeom>
              <a:avLst/>
              <a:gdLst/>
              <a:ahLst/>
              <a:cxnLst/>
              <a:rect l="l" t="t" r="r" b="b"/>
              <a:pathLst>
                <a:path w="22936" h="5818" extrusionOk="0">
                  <a:moveTo>
                    <a:pt x="1" y="1"/>
                  </a:moveTo>
                  <a:lnTo>
                    <a:pt x="731" y="1759"/>
                  </a:lnTo>
                  <a:cubicBezTo>
                    <a:pt x="731" y="1759"/>
                    <a:pt x="5152" y="5613"/>
                    <a:pt x="10110" y="5613"/>
                  </a:cubicBezTo>
                  <a:cubicBezTo>
                    <a:pt x="10178" y="5613"/>
                    <a:pt x="10247" y="5612"/>
                    <a:pt x="10315" y="5611"/>
                  </a:cubicBezTo>
                  <a:lnTo>
                    <a:pt x="9468" y="3687"/>
                  </a:lnTo>
                  <a:lnTo>
                    <a:pt x="9468" y="3687"/>
                  </a:lnTo>
                  <a:cubicBezTo>
                    <a:pt x="9469" y="3687"/>
                    <a:pt x="11816" y="5817"/>
                    <a:pt x="14953" y="5817"/>
                  </a:cubicBezTo>
                  <a:cubicBezTo>
                    <a:pt x="17381" y="5817"/>
                    <a:pt x="20283" y="4540"/>
                    <a:pt x="22936" y="9"/>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4976700" y="2327550"/>
              <a:ext cx="422525" cy="355925"/>
            </a:xfrm>
            <a:custGeom>
              <a:avLst/>
              <a:gdLst/>
              <a:ahLst/>
              <a:cxnLst/>
              <a:rect l="l" t="t" r="r" b="b"/>
              <a:pathLst>
                <a:path w="16901" h="14237" extrusionOk="0">
                  <a:moveTo>
                    <a:pt x="5648" y="0"/>
                  </a:moveTo>
                  <a:lnTo>
                    <a:pt x="1" y="6587"/>
                  </a:lnTo>
                  <a:lnTo>
                    <a:pt x="5017" y="8015"/>
                  </a:lnTo>
                  <a:lnTo>
                    <a:pt x="8683" y="13433"/>
                  </a:lnTo>
                  <a:cubicBezTo>
                    <a:pt x="8683" y="13433"/>
                    <a:pt x="12273" y="14236"/>
                    <a:pt x="13876" y="14236"/>
                  </a:cubicBezTo>
                  <a:cubicBezTo>
                    <a:pt x="14152" y="14236"/>
                    <a:pt x="14369" y="14213"/>
                    <a:pt x="14499" y="14157"/>
                  </a:cubicBezTo>
                  <a:cubicBezTo>
                    <a:pt x="15383" y="13778"/>
                    <a:pt x="16900" y="8089"/>
                    <a:pt x="15762" y="5687"/>
                  </a:cubicBezTo>
                  <a:cubicBezTo>
                    <a:pt x="14624" y="3285"/>
                    <a:pt x="5648" y="0"/>
                    <a:pt x="5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3579000" y="3736050"/>
              <a:ext cx="607375" cy="408225"/>
            </a:xfrm>
            <a:custGeom>
              <a:avLst/>
              <a:gdLst/>
              <a:ahLst/>
              <a:cxnLst/>
              <a:rect l="l" t="t" r="r" b="b"/>
              <a:pathLst>
                <a:path w="24295" h="16329" extrusionOk="0">
                  <a:moveTo>
                    <a:pt x="3798" y="1"/>
                  </a:moveTo>
                  <a:cubicBezTo>
                    <a:pt x="3798" y="1"/>
                    <a:pt x="963" y="3109"/>
                    <a:pt x="613" y="5217"/>
                  </a:cubicBezTo>
                  <a:cubicBezTo>
                    <a:pt x="262" y="7326"/>
                    <a:pt x="1" y="8593"/>
                    <a:pt x="1" y="8593"/>
                  </a:cubicBezTo>
                  <a:lnTo>
                    <a:pt x="21084" y="16328"/>
                  </a:lnTo>
                  <a:cubicBezTo>
                    <a:pt x="21084" y="16328"/>
                    <a:pt x="24295" y="15005"/>
                    <a:pt x="23428" y="13085"/>
                  </a:cubicBezTo>
                  <a:cubicBezTo>
                    <a:pt x="22561" y="11165"/>
                    <a:pt x="12532" y="2638"/>
                    <a:pt x="12532" y="2638"/>
                  </a:cubicBezTo>
                  <a:lnTo>
                    <a:pt x="3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3460925" y="4481125"/>
              <a:ext cx="202825" cy="202875"/>
            </a:xfrm>
            <a:custGeom>
              <a:avLst/>
              <a:gdLst/>
              <a:ahLst/>
              <a:cxnLst/>
              <a:rect l="l" t="t" r="r" b="b"/>
              <a:pathLst>
                <a:path w="8113" h="8115" extrusionOk="0">
                  <a:moveTo>
                    <a:pt x="4056" y="1"/>
                  </a:moveTo>
                  <a:cubicBezTo>
                    <a:pt x="1816" y="1"/>
                    <a:pt x="0" y="1817"/>
                    <a:pt x="0" y="4057"/>
                  </a:cubicBezTo>
                  <a:cubicBezTo>
                    <a:pt x="0" y="6298"/>
                    <a:pt x="1816" y="8114"/>
                    <a:pt x="4056" y="8114"/>
                  </a:cubicBezTo>
                  <a:cubicBezTo>
                    <a:pt x="6296" y="8114"/>
                    <a:pt x="8113" y="6298"/>
                    <a:pt x="8113" y="4057"/>
                  </a:cubicBezTo>
                  <a:cubicBezTo>
                    <a:pt x="8113" y="1817"/>
                    <a:pt x="6296" y="1"/>
                    <a:pt x="4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2"/>
            <p:cNvSpPr/>
            <p:nvPr/>
          </p:nvSpPr>
          <p:spPr>
            <a:xfrm>
              <a:off x="3710150" y="4001475"/>
              <a:ext cx="269950" cy="136400"/>
            </a:xfrm>
            <a:custGeom>
              <a:avLst/>
              <a:gdLst/>
              <a:ahLst/>
              <a:cxnLst/>
              <a:rect l="l" t="t" r="r" b="b"/>
              <a:pathLst>
                <a:path w="10798" h="5456" extrusionOk="0">
                  <a:moveTo>
                    <a:pt x="1565" y="1"/>
                  </a:moveTo>
                  <a:cubicBezTo>
                    <a:pt x="992" y="1"/>
                    <a:pt x="451" y="359"/>
                    <a:pt x="252" y="929"/>
                  </a:cubicBezTo>
                  <a:cubicBezTo>
                    <a:pt x="1" y="1651"/>
                    <a:pt x="384" y="2446"/>
                    <a:pt x="1105" y="2697"/>
                  </a:cubicBezTo>
                  <a:lnTo>
                    <a:pt x="8779" y="5378"/>
                  </a:lnTo>
                  <a:cubicBezTo>
                    <a:pt x="8929" y="5431"/>
                    <a:pt x="9082" y="5455"/>
                    <a:pt x="9233" y="5455"/>
                  </a:cubicBezTo>
                  <a:cubicBezTo>
                    <a:pt x="9807" y="5455"/>
                    <a:pt x="10347" y="5096"/>
                    <a:pt x="10546" y="4526"/>
                  </a:cubicBezTo>
                  <a:cubicBezTo>
                    <a:pt x="10797" y="3806"/>
                    <a:pt x="10415" y="3010"/>
                    <a:pt x="9693" y="2759"/>
                  </a:cubicBezTo>
                  <a:lnTo>
                    <a:pt x="2020" y="78"/>
                  </a:lnTo>
                  <a:cubicBezTo>
                    <a:pt x="1870" y="26"/>
                    <a:pt x="1716" y="1"/>
                    <a:pt x="15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2"/>
            <p:cNvSpPr/>
            <p:nvPr/>
          </p:nvSpPr>
          <p:spPr>
            <a:xfrm>
              <a:off x="3512625" y="4071175"/>
              <a:ext cx="354950" cy="574825"/>
            </a:xfrm>
            <a:custGeom>
              <a:avLst/>
              <a:gdLst/>
              <a:ahLst/>
              <a:cxnLst/>
              <a:rect l="l" t="t" r="r" b="b"/>
              <a:pathLst>
                <a:path w="14198" h="22993" extrusionOk="0">
                  <a:moveTo>
                    <a:pt x="11618" y="1"/>
                  </a:moveTo>
                  <a:lnTo>
                    <a:pt x="0" y="21605"/>
                  </a:lnTo>
                  <a:lnTo>
                    <a:pt x="2580" y="22992"/>
                  </a:lnTo>
                  <a:lnTo>
                    <a:pt x="14198" y="1388"/>
                  </a:lnTo>
                  <a:lnTo>
                    <a:pt x="11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2"/>
            <p:cNvSpPr/>
            <p:nvPr/>
          </p:nvSpPr>
          <p:spPr>
            <a:xfrm>
              <a:off x="2667500" y="955100"/>
              <a:ext cx="1742275" cy="1131825"/>
            </a:xfrm>
            <a:custGeom>
              <a:avLst/>
              <a:gdLst/>
              <a:ahLst/>
              <a:cxnLst/>
              <a:rect l="l" t="t" r="r" b="b"/>
              <a:pathLst>
                <a:path w="69691" h="45273" extrusionOk="0">
                  <a:moveTo>
                    <a:pt x="53649" y="0"/>
                  </a:moveTo>
                  <a:cubicBezTo>
                    <a:pt x="51445" y="0"/>
                    <a:pt x="48985" y="294"/>
                    <a:pt x="46257" y="944"/>
                  </a:cubicBezTo>
                  <a:cubicBezTo>
                    <a:pt x="29314" y="4978"/>
                    <a:pt x="0" y="32845"/>
                    <a:pt x="0" y="32845"/>
                  </a:cubicBezTo>
                  <a:cubicBezTo>
                    <a:pt x="0" y="32845"/>
                    <a:pt x="0" y="45272"/>
                    <a:pt x="25841" y="45272"/>
                  </a:cubicBezTo>
                  <a:cubicBezTo>
                    <a:pt x="29504" y="45272"/>
                    <a:pt x="33687" y="45023"/>
                    <a:pt x="38462" y="44452"/>
                  </a:cubicBezTo>
                  <a:cubicBezTo>
                    <a:pt x="38462" y="44452"/>
                    <a:pt x="68525" y="23805"/>
                    <a:pt x="69159" y="15200"/>
                  </a:cubicBezTo>
                  <a:cubicBezTo>
                    <a:pt x="69690" y="7979"/>
                    <a:pt x="65135" y="0"/>
                    <a:pt x="536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2"/>
            <p:cNvSpPr/>
            <p:nvPr/>
          </p:nvSpPr>
          <p:spPr>
            <a:xfrm>
              <a:off x="2840125" y="1312550"/>
              <a:ext cx="1214575" cy="565625"/>
            </a:xfrm>
            <a:custGeom>
              <a:avLst/>
              <a:gdLst/>
              <a:ahLst/>
              <a:cxnLst/>
              <a:rect l="l" t="t" r="r" b="b"/>
              <a:pathLst>
                <a:path w="48583" h="22625" extrusionOk="0">
                  <a:moveTo>
                    <a:pt x="7640" y="1"/>
                  </a:moveTo>
                  <a:lnTo>
                    <a:pt x="0" y="7828"/>
                  </a:lnTo>
                  <a:cubicBezTo>
                    <a:pt x="0" y="7828"/>
                    <a:pt x="19332" y="22624"/>
                    <a:pt x="37592" y="22624"/>
                  </a:cubicBezTo>
                  <a:cubicBezTo>
                    <a:pt x="39474" y="22624"/>
                    <a:pt x="41345" y="22467"/>
                    <a:pt x="43182" y="22120"/>
                  </a:cubicBezTo>
                  <a:cubicBezTo>
                    <a:pt x="43494" y="22060"/>
                    <a:pt x="43782" y="21910"/>
                    <a:pt x="44009" y="21688"/>
                  </a:cubicBezTo>
                  <a:lnTo>
                    <a:pt x="48582" y="17283"/>
                  </a:lnTo>
                  <a:cubicBezTo>
                    <a:pt x="48582" y="17283"/>
                    <a:pt x="16213" y="12672"/>
                    <a:pt x="76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2"/>
            <p:cNvSpPr/>
            <p:nvPr/>
          </p:nvSpPr>
          <p:spPr>
            <a:xfrm>
              <a:off x="3313700" y="863550"/>
              <a:ext cx="1163300" cy="441425"/>
            </a:xfrm>
            <a:custGeom>
              <a:avLst/>
              <a:gdLst/>
              <a:ahLst/>
              <a:cxnLst/>
              <a:rect l="l" t="t" r="r" b="b"/>
              <a:pathLst>
                <a:path w="46532" h="17657" extrusionOk="0">
                  <a:moveTo>
                    <a:pt x="20001" y="1"/>
                  </a:moveTo>
                  <a:cubicBezTo>
                    <a:pt x="8301" y="1"/>
                    <a:pt x="0" y="7749"/>
                    <a:pt x="0" y="7749"/>
                  </a:cubicBezTo>
                  <a:lnTo>
                    <a:pt x="12384" y="7218"/>
                  </a:lnTo>
                  <a:cubicBezTo>
                    <a:pt x="12559" y="6956"/>
                    <a:pt x="18170" y="5227"/>
                    <a:pt x="24722" y="5227"/>
                  </a:cubicBezTo>
                  <a:cubicBezTo>
                    <a:pt x="31437" y="5227"/>
                    <a:pt x="39141" y="7044"/>
                    <a:pt x="42992" y="14119"/>
                  </a:cubicBezTo>
                  <a:lnTo>
                    <a:pt x="44585" y="17657"/>
                  </a:lnTo>
                  <a:cubicBezTo>
                    <a:pt x="44585" y="17657"/>
                    <a:pt x="46531" y="8457"/>
                    <a:pt x="29900" y="1911"/>
                  </a:cubicBezTo>
                  <a:cubicBezTo>
                    <a:pt x="26423" y="542"/>
                    <a:pt x="23093" y="1"/>
                    <a:pt x="200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2"/>
            <p:cNvSpPr/>
            <p:nvPr/>
          </p:nvSpPr>
          <p:spPr>
            <a:xfrm>
              <a:off x="2685375" y="1109975"/>
              <a:ext cx="708150" cy="512550"/>
            </a:xfrm>
            <a:custGeom>
              <a:avLst/>
              <a:gdLst/>
              <a:ahLst/>
              <a:cxnLst/>
              <a:rect l="l" t="t" r="r" b="b"/>
              <a:pathLst>
                <a:path w="28326" h="20502" extrusionOk="0">
                  <a:moveTo>
                    <a:pt x="20436" y="1"/>
                  </a:moveTo>
                  <a:cubicBezTo>
                    <a:pt x="13268" y="1"/>
                    <a:pt x="5782" y="5092"/>
                    <a:pt x="3361" y="7858"/>
                  </a:cubicBezTo>
                  <a:cubicBezTo>
                    <a:pt x="0" y="11699"/>
                    <a:pt x="6082" y="20502"/>
                    <a:pt x="6082" y="20502"/>
                  </a:cubicBezTo>
                  <a:lnTo>
                    <a:pt x="28326" y="2738"/>
                  </a:lnTo>
                  <a:cubicBezTo>
                    <a:pt x="25954" y="768"/>
                    <a:pt x="23219" y="1"/>
                    <a:pt x="20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42"/>
          <p:cNvSpPr/>
          <p:nvPr/>
        </p:nvSpPr>
        <p:spPr>
          <a:xfrm>
            <a:off x="4044025" y="1665150"/>
            <a:ext cx="3481800" cy="822300"/>
          </a:xfrm>
          <a:prstGeom prst="rect">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2"/>
          <p:cNvSpPr txBox="1">
            <a:spLocks noGrp="1"/>
          </p:cNvSpPr>
          <p:nvPr>
            <p:ph type="title"/>
          </p:nvPr>
        </p:nvSpPr>
        <p:spPr>
          <a:xfrm>
            <a:off x="2915925" y="1846488"/>
            <a:ext cx="59838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 You!</a:t>
            </a:r>
            <a:endParaRPr/>
          </a:p>
        </p:txBody>
      </p:sp>
      <p:sp>
        <p:nvSpPr>
          <p:cNvPr id="896" name="Google Shape;896;p42"/>
          <p:cNvSpPr/>
          <p:nvPr/>
        </p:nvSpPr>
        <p:spPr>
          <a:xfrm>
            <a:off x="3460300" y="881475"/>
            <a:ext cx="3558300" cy="822300"/>
          </a:xfrm>
          <a:prstGeom prst="rect">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4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100"/>
              <a:t>APPENDIX</a:t>
            </a:r>
            <a:endParaRPr sz="3100"/>
          </a:p>
        </p:txBody>
      </p:sp>
      <p:sp>
        <p:nvSpPr>
          <p:cNvPr id="902" name="Google Shape;902;p43"/>
          <p:cNvSpPr txBox="1"/>
          <p:nvPr/>
        </p:nvSpPr>
        <p:spPr>
          <a:xfrm>
            <a:off x="796050" y="1280425"/>
            <a:ext cx="7551900" cy="34704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1000"/>
              </a:spcAft>
              <a:buClr>
                <a:srgbClr val="434343"/>
              </a:buClr>
              <a:buSzPts val="1400"/>
              <a:buFont typeface="Roboto"/>
              <a:buChar char="●"/>
            </a:pPr>
            <a:r>
              <a:rPr lang="en">
                <a:solidFill>
                  <a:srgbClr val="434343"/>
                </a:solidFill>
                <a:latin typeface="Roboto"/>
                <a:ea typeface="Roboto"/>
                <a:cs typeface="Roboto"/>
                <a:sym typeface="Roboto"/>
              </a:rPr>
              <a:t>From our proposal, we considered four different scenarios including: UberEats Browsing, Meal Planning, Order Placement, and Customer Support. Since there topics are too broad and can contain millions of sub parts under each, we choose to select only one or two scenarios from our original brainstorm and expand them to be our new four scenarios for final submission.</a:t>
            </a:r>
            <a:endParaRPr>
              <a:solidFill>
                <a:srgbClr val="434343"/>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6"/>
          <p:cNvSpPr txBox="1">
            <a:spLocks noGrp="1"/>
          </p:cNvSpPr>
          <p:nvPr>
            <p:ph type="title"/>
          </p:nvPr>
        </p:nvSpPr>
        <p:spPr>
          <a:xfrm>
            <a:off x="796050" y="201100"/>
            <a:ext cx="7551900" cy="755700"/>
          </a:xfrm>
          <a:prstGeom prst="rect">
            <a:avLst/>
          </a:prstGeom>
          <a:noFill/>
        </p:spPr>
        <p:txBody>
          <a:bodyPr spcFirstLastPara="1" wrap="square" lIns="91425" tIns="91425" rIns="91425" bIns="91425" anchor="b" anchorCtr="0">
            <a:noAutofit/>
          </a:bodyPr>
          <a:lstStyle/>
          <a:p>
            <a:pPr marL="0" lvl="0" indent="0" algn="ctr" rtl="0">
              <a:spcBef>
                <a:spcPts val="0"/>
              </a:spcBef>
              <a:spcAft>
                <a:spcPts val="0"/>
              </a:spcAft>
              <a:buNone/>
            </a:pPr>
            <a:r>
              <a:rPr lang="en"/>
              <a:t>UBER EATS</a:t>
            </a:r>
            <a:endParaRPr/>
          </a:p>
        </p:txBody>
      </p:sp>
      <p:sp>
        <p:nvSpPr>
          <p:cNvPr id="248" name="Google Shape;248;p26"/>
          <p:cNvSpPr txBox="1">
            <a:spLocks noGrp="1"/>
          </p:cNvSpPr>
          <p:nvPr>
            <p:ph type="body" idx="1"/>
          </p:nvPr>
        </p:nvSpPr>
        <p:spPr>
          <a:xfrm>
            <a:off x="3580450" y="1290650"/>
            <a:ext cx="5186100" cy="31263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Clr>
                <a:schemeClr val="dk2"/>
              </a:buClr>
              <a:buSzPts val="1400"/>
              <a:buChar char="●"/>
            </a:pPr>
            <a:r>
              <a:rPr lang="en" sz="1400">
                <a:solidFill>
                  <a:schemeClr val="dk2"/>
                </a:solidFill>
              </a:rPr>
              <a:t>The food delivery service Uber Eats is a division of Uber Technologies Inc.</a:t>
            </a:r>
            <a:endParaRPr sz="1400">
              <a:solidFill>
                <a:schemeClr val="dk2"/>
              </a:solidFill>
            </a:endParaRPr>
          </a:p>
          <a:p>
            <a:pPr marL="457200" lvl="0" indent="-317500" algn="l" rtl="0">
              <a:spcBef>
                <a:spcPts val="1600"/>
              </a:spcBef>
              <a:spcAft>
                <a:spcPts val="0"/>
              </a:spcAft>
              <a:buClr>
                <a:schemeClr val="dk2"/>
              </a:buClr>
              <a:buSzPts val="1400"/>
              <a:buChar char="●"/>
            </a:pPr>
            <a:r>
              <a:rPr lang="en" sz="1400">
                <a:solidFill>
                  <a:schemeClr val="dk2"/>
                </a:solidFill>
              </a:rPr>
              <a:t>Users can use Uber Eats via smartphone app or website, where they can place meal orders from a variety of restaurants and food vendors for pick up or delivery.</a:t>
            </a:r>
            <a:endParaRPr sz="1400">
              <a:solidFill>
                <a:schemeClr val="dk2"/>
              </a:solidFill>
            </a:endParaRPr>
          </a:p>
          <a:p>
            <a:pPr marL="457200" lvl="0" indent="-317500" algn="l" rtl="0">
              <a:spcBef>
                <a:spcPts val="1000"/>
              </a:spcBef>
              <a:spcAft>
                <a:spcPts val="0"/>
              </a:spcAft>
              <a:buClr>
                <a:schemeClr val="dk2"/>
              </a:buClr>
              <a:buSzPts val="1400"/>
              <a:buChar char="●"/>
            </a:pPr>
            <a:r>
              <a:rPr lang="en" sz="1400">
                <a:solidFill>
                  <a:schemeClr val="dk2"/>
                </a:solidFill>
              </a:rPr>
              <a:t>The online platform offers a variety of cuisines and eating alternatives, and operates in many locations throughout the globe.</a:t>
            </a:r>
            <a:endParaRPr sz="1400">
              <a:solidFill>
                <a:schemeClr val="dk2"/>
              </a:solidFill>
            </a:endParaRPr>
          </a:p>
          <a:p>
            <a:pPr marL="457200" lvl="0" indent="-317500" algn="l" rtl="0">
              <a:spcBef>
                <a:spcPts val="1600"/>
              </a:spcBef>
              <a:spcAft>
                <a:spcPts val="0"/>
              </a:spcAft>
              <a:buClr>
                <a:schemeClr val="dk2"/>
              </a:buClr>
              <a:buSzPts val="1400"/>
              <a:buChar char="●"/>
            </a:pPr>
            <a:r>
              <a:rPr lang="en" sz="1400">
                <a:solidFill>
                  <a:schemeClr val="dk2"/>
                </a:solidFill>
              </a:rPr>
              <a:t>Customers have the option to personalize their orders, explore menus, and follow their deliveries in real time.</a:t>
            </a:r>
            <a:endParaRPr sz="1400">
              <a:solidFill>
                <a:schemeClr val="dk2"/>
              </a:solidFill>
            </a:endParaRPr>
          </a:p>
          <a:p>
            <a:pPr marL="0" lvl="0" indent="0" algn="l" rtl="0">
              <a:spcBef>
                <a:spcPts val="0"/>
              </a:spcBef>
              <a:spcAft>
                <a:spcPts val="1600"/>
              </a:spcAft>
              <a:buNone/>
            </a:pPr>
            <a:endParaRPr sz="1400"/>
          </a:p>
        </p:txBody>
      </p:sp>
      <p:grpSp>
        <p:nvGrpSpPr>
          <p:cNvPr id="249" name="Google Shape;249;p26"/>
          <p:cNvGrpSpPr/>
          <p:nvPr/>
        </p:nvGrpSpPr>
        <p:grpSpPr>
          <a:xfrm>
            <a:off x="561005" y="956800"/>
            <a:ext cx="2578070" cy="4148476"/>
            <a:chOff x="2173025" y="238139"/>
            <a:chExt cx="3255550" cy="5238636"/>
          </a:xfrm>
        </p:grpSpPr>
        <p:sp>
          <p:nvSpPr>
            <p:cNvPr id="250" name="Google Shape;250;p26"/>
            <p:cNvSpPr/>
            <p:nvPr/>
          </p:nvSpPr>
          <p:spPr>
            <a:xfrm>
              <a:off x="2261650" y="2577725"/>
              <a:ext cx="461575" cy="336175"/>
            </a:xfrm>
            <a:custGeom>
              <a:avLst/>
              <a:gdLst/>
              <a:ahLst/>
              <a:cxnLst/>
              <a:rect l="l" t="t" r="r" b="b"/>
              <a:pathLst>
                <a:path w="18463" h="13447" extrusionOk="0">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2207775" y="2097675"/>
              <a:ext cx="517175" cy="381075"/>
            </a:xfrm>
            <a:custGeom>
              <a:avLst/>
              <a:gdLst/>
              <a:ahLst/>
              <a:cxnLst/>
              <a:rect l="l" t="t" r="r" b="b"/>
              <a:pathLst>
                <a:path w="20687" h="15243" extrusionOk="0">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2173025" y="1595125"/>
              <a:ext cx="696750" cy="578000"/>
            </a:xfrm>
            <a:custGeom>
              <a:avLst/>
              <a:gdLst/>
              <a:ahLst/>
              <a:cxnLst/>
              <a:rect l="l" t="t" r="r" b="b"/>
              <a:pathLst>
                <a:path w="27870" h="23120" extrusionOk="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2261634" y="238139"/>
              <a:ext cx="1822775" cy="3524797"/>
            </a:xfrm>
            <a:custGeom>
              <a:avLst/>
              <a:gdLst/>
              <a:ahLst/>
              <a:cxnLst/>
              <a:rect l="l" t="t" r="r" b="b"/>
              <a:pathLst>
                <a:path w="72232" h="134406" extrusionOk="0">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2332982" y="363786"/>
              <a:ext cx="1647228" cy="3076084"/>
            </a:xfrm>
            <a:custGeom>
              <a:avLst/>
              <a:gdLst/>
              <a:ahLst/>
              <a:cxnLst/>
              <a:rect l="l" t="t" r="r" b="b"/>
              <a:pathLst>
                <a:path w="64082" h="117948" extrusionOk="0">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2913105" y="2197414"/>
              <a:ext cx="1647225" cy="2542927"/>
            </a:xfrm>
            <a:custGeom>
              <a:avLst/>
              <a:gdLst/>
              <a:ahLst/>
              <a:cxnLst/>
              <a:rect l="l" t="t" r="r" b="b"/>
              <a:pathLst>
                <a:path w="65889" h="90665" extrusionOk="0">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3032684" y="3439871"/>
              <a:ext cx="182900" cy="182875"/>
            </a:xfrm>
            <a:custGeom>
              <a:avLst/>
              <a:gdLst/>
              <a:ahLst/>
              <a:cxnLst/>
              <a:rect l="l" t="t" r="r" b="b"/>
              <a:pathLst>
                <a:path w="7316" h="7315" extrusionOk="0">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3436925" y="3544900"/>
              <a:ext cx="1621625" cy="1529150"/>
            </a:xfrm>
            <a:custGeom>
              <a:avLst/>
              <a:gdLst/>
              <a:ahLst/>
              <a:cxnLst/>
              <a:rect l="l" t="t" r="r" b="b"/>
              <a:pathLst>
                <a:path w="64865" h="61166" extrusionOk="0">
                  <a:moveTo>
                    <a:pt x="33329" y="0"/>
                  </a:moveTo>
                  <a:lnTo>
                    <a:pt x="1" y="25930"/>
                  </a:lnTo>
                  <a:lnTo>
                    <a:pt x="35235" y="61165"/>
                  </a:lnTo>
                  <a:lnTo>
                    <a:pt x="64864" y="31536"/>
                  </a:lnTo>
                  <a:lnTo>
                    <a:pt x="33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3850450" y="3898675"/>
              <a:ext cx="1578125" cy="1578100"/>
            </a:xfrm>
            <a:custGeom>
              <a:avLst/>
              <a:gdLst/>
              <a:ahLst/>
              <a:cxnLst/>
              <a:rect l="l" t="t" r="r" b="b"/>
              <a:pathLst>
                <a:path w="63125" h="63124" extrusionOk="0">
                  <a:moveTo>
                    <a:pt x="35959" y="1"/>
                  </a:moveTo>
                  <a:lnTo>
                    <a:pt x="1" y="35958"/>
                  </a:lnTo>
                  <a:lnTo>
                    <a:pt x="27167" y="63124"/>
                  </a:lnTo>
                  <a:lnTo>
                    <a:pt x="63125" y="27167"/>
                  </a:lnTo>
                  <a:lnTo>
                    <a:pt x="359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3215575" y="934275"/>
              <a:ext cx="254875" cy="254850"/>
            </a:xfrm>
            <a:custGeom>
              <a:avLst/>
              <a:gdLst/>
              <a:ahLst/>
              <a:cxnLst/>
              <a:rect l="l" t="t" r="r" b="b"/>
              <a:pathLst>
                <a:path w="10195" h="10194" extrusionOk="0">
                  <a:moveTo>
                    <a:pt x="5098" y="0"/>
                  </a:moveTo>
                  <a:cubicBezTo>
                    <a:pt x="3746" y="0"/>
                    <a:pt x="2449" y="537"/>
                    <a:pt x="1494" y="1493"/>
                  </a:cubicBezTo>
                  <a:cubicBezTo>
                    <a:pt x="538" y="2449"/>
                    <a:pt x="1" y="3745"/>
                    <a:pt x="1" y="5096"/>
                  </a:cubicBezTo>
                  <a:cubicBezTo>
                    <a:pt x="1" y="6449"/>
                    <a:pt x="538" y="7745"/>
                    <a:pt x="1494" y="8701"/>
                  </a:cubicBezTo>
                  <a:cubicBezTo>
                    <a:pt x="2449" y="9657"/>
                    <a:pt x="3746" y="10194"/>
                    <a:pt x="5098" y="10194"/>
                  </a:cubicBezTo>
                  <a:cubicBezTo>
                    <a:pt x="6449" y="10194"/>
                    <a:pt x="7746" y="9657"/>
                    <a:pt x="8702" y="8701"/>
                  </a:cubicBezTo>
                  <a:cubicBezTo>
                    <a:pt x="9657" y="7745"/>
                    <a:pt x="10194" y="6449"/>
                    <a:pt x="10194" y="5096"/>
                  </a:cubicBezTo>
                  <a:cubicBezTo>
                    <a:pt x="10194" y="3745"/>
                    <a:pt x="9657" y="2449"/>
                    <a:pt x="8702" y="1493"/>
                  </a:cubicBezTo>
                  <a:cubicBezTo>
                    <a:pt x="7746" y="537"/>
                    <a:pt x="6449" y="0"/>
                    <a:pt x="50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0" name="Google Shape;260;p26"/>
          <p:cNvPicPr preferRelativeResize="0"/>
          <p:nvPr/>
        </p:nvPicPr>
        <p:blipFill rotWithShape="1">
          <a:blip r:embed="rId3">
            <a:alphaModFix/>
          </a:blip>
          <a:srcRect t="6229" b="3883"/>
          <a:stretch/>
        </p:blipFill>
        <p:spPr>
          <a:xfrm>
            <a:off x="738675" y="1080700"/>
            <a:ext cx="1208375" cy="235149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6"/>
        <p:cNvGrpSpPr/>
        <p:nvPr/>
      </p:nvGrpSpPr>
      <p:grpSpPr>
        <a:xfrm>
          <a:off x="0" y="0"/>
          <a:ext cx="0" cy="0"/>
          <a:chOff x="0" y="0"/>
          <a:chExt cx="0" cy="0"/>
        </a:xfrm>
      </p:grpSpPr>
      <p:sp>
        <p:nvSpPr>
          <p:cNvPr id="907" name="Google Shape;907;p4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Appendix 1: Meal Recommendation Sample Output</a:t>
            </a:r>
            <a:endParaRPr/>
          </a:p>
        </p:txBody>
      </p:sp>
      <p:pic>
        <p:nvPicPr>
          <p:cNvPr id="908" name="Google Shape;908;p44"/>
          <p:cNvPicPr preferRelativeResize="0"/>
          <p:nvPr/>
        </p:nvPicPr>
        <p:blipFill>
          <a:blip r:embed="rId3">
            <a:alphaModFix/>
          </a:blip>
          <a:stretch>
            <a:fillRect/>
          </a:stretch>
        </p:blipFill>
        <p:spPr>
          <a:xfrm>
            <a:off x="1037738" y="1118075"/>
            <a:ext cx="7068532" cy="38818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pic>
        <p:nvPicPr>
          <p:cNvPr id="913" name="Google Shape;913;p45"/>
          <p:cNvPicPr preferRelativeResize="0"/>
          <p:nvPr/>
        </p:nvPicPr>
        <p:blipFill>
          <a:blip r:embed="rId3">
            <a:alphaModFix/>
          </a:blip>
          <a:stretch>
            <a:fillRect/>
          </a:stretch>
        </p:blipFill>
        <p:spPr>
          <a:xfrm>
            <a:off x="152400" y="1109200"/>
            <a:ext cx="8839197" cy="3264800"/>
          </a:xfrm>
          <a:prstGeom prst="rect">
            <a:avLst/>
          </a:prstGeom>
          <a:noFill/>
          <a:ln>
            <a:noFill/>
          </a:ln>
        </p:spPr>
      </p:pic>
      <p:sp>
        <p:nvSpPr>
          <p:cNvPr id="914" name="Google Shape;914;p4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Appendix 2: Surprise Food Sample Conversation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pic>
        <p:nvPicPr>
          <p:cNvPr id="919" name="Google Shape;919;p46"/>
          <p:cNvPicPr preferRelativeResize="0"/>
          <p:nvPr/>
        </p:nvPicPr>
        <p:blipFill>
          <a:blip r:embed="rId3">
            <a:alphaModFix/>
          </a:blip>
          <a:stretch>
            <a:fillRect/>
          </a:stretch>
        </p:blipFill>
        <p:spPr>
          <a:xfrm>
            <a:off x="2493850" y="1109225"/>
            <a:ext cx="4406800" cy="3881900"/>
          </a:xfrm>
          <a:prstGeom prst="rect">
            <a:avLst/>
          </a:prstGeom>
          <a:noFill/>
          <a:ln>
            <a:noFill/>
          </a:ln>
        </p:spPr>
      </p:pic>
      <p:sp>
        <p:nvSpPr>
          <p:cNvPr id="920" name="Google Shape;920;p4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Appendix 3: Surprise Food Import Random &amp; CSV</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pic>
        <p:nvPicPr>
          <p:cNvPr id="925" name="Google Shape;925;p47"/>
          <p:cNvPicPr preferRelativeResize="0"/>
          <p:nvPr/>
        </p:nvPicPr>
        <p:blipFill>
          <a:blip r:embed="rId3">
            <a:alphaModFix/>
          </a:blip>
          <a:stretch>
            <a:fillRect/>
          </a:stretch>
        </p:blipFill>
        <p:spPr>
          <a:xfrm>
            <a:off x="152400" y="1109200"/>
            <a:ext cx="8839203" cy="3420344"/>
          </a:xfrm>
          <a:prstGeom prst="rect">
            <a:avLst/>
          </a:prstGeom>
          <a:noFill/>
          <a:ln>
            <a:noFill/>
          </a:ln>
        </p:spPr>
      </p:pic>
      <p:sp>
        <p:nvSpPr>
          <p:cNvPr id="926" name="Google Shape;926;p4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Appendix 4: Surprise Food Function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48"/>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Appendix 5: EatsWrapped Chabot Sample Output</a:t>
            </a:r>
            <a:endParaRPr/>
          </a:p>
        </p:txBody>
      </p:sp>
      <p:pic>
        <p:nvPicPr>
          <p:cNvPr id="932" name="Google Shape;932;p48"/>
          <p:cNvPicPr preferRelativeResize="0"/>
          <p:nvPr/>
        </p:nvPicPr>
        <p:blipFill>
          <a:blip r:embed="rId3">
            <a:alphaModFix/>
          </a:blip>
          <a:stretch>
            <a:fillRect/>
          </a:stretch>
        </p:blipFill>
        <p:spPr>
          <a:xfrm>
            <a:off x="603062" y="1185700"/>
            <a:ext cx="7937876" cy="37018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7"/>
          <p:cNvSpPr/>
          <p:nvPr/>
        </p:nvSpPr>
        <p:spPr>
          <a:xfrm rot="10800000" flipH="1">
            <a:off x="-1517425" y="1558096"/>
            <a:ext cx="5102576" cy="4062979"/>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txBox="1">
            <a:spLocks noGrp="1"/>
          </p:cNvSpPr>
          <p:nvPr>
            <p:ph type="title"/>
          </p:nvPr>
        </p:nvSpPr>
        <p:spPr>
          <a:xfrm>
            <a:off x="796050" y="201100"/>
            <a:ext cx="7551900" cy="755700"/>
          </a:xfrm>
          <a:prstGeom prst="rect">
            <a:avLst/>
          </a:prstGeom>
          <a:noFill/>
        </p:spPr>
        <p:txBody>
          <a:bodyPr spcFirstLastPara="1" wrap="square" lIns="91425" tIns="91425" rIns="91425" bIns="91425" anchor="b" anchorCtr="0">
            <a:noAutofit/>
          </a:bodyPr>
          <a:lstStyle/>
          <a:p>
            <a:pPr marL="0" lvl="0" indent="0" algn="ctr" rtl="0">
              <a:spcBef>
                <a:spcPts val="0"/>
              </a:spcBef>
              <a:spcAft>
                <a:spcPts val="0"/>
              </a:spcAft>
              <a:buNone/>
            </a:pPr>
            <a:r>
              <a:rPr lang="en"/>
              <a:t>OUR RATIONALE</a:t>
            </a:r>
            <a:endParaRPr/>
          </a:p>
        </p:txBody>
      </p:sp>
      <p:sp>
        <p:nvSpPr>
          <p:cNvPr id="267" name="Google Shape;267;p27"/>
          <p:cNvSpPr txBox="1">
            <a:spLocks noGrp="1"/>
          </p:cNvSpPr>
          <p:nvPr>
            <p:ph type="body" idx="1"/>
          </p:nvPr>
        </p:nvSpPr>
        <p:spPr>
          <a:xfrm>
            <a:off x="3537350" y="1335850"/>
            <a:ext cx="5344200" cy="32991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Clr>
                <a:srgbClr val="434343"/>
              </a:buClr>
              <a:buSzPts val="1400"/>
              <a:buChar char="●"/>
            </a:pPr>
            <a:r>
              <a:rPr lang="en" sz="1400"/>
              <a:t>EatBot aims to improve consumers’ entire experience by offering enhanced functionalities and meal delivery services on their mobile and desktop application.</a:t>
            </a:r>
            <a:endParaRPr sz="1400"/>
          </a:p>
          <a:p>
            <a:pPr marL="457200" lvl="0" indent="-317500" algn="l" rtl="0">
              <a:spcBef>
                <a:spcPts val="1600"/>
              </a:spcBef>
              <a:spcAft>
                <a:spcPts val="0"/>
              </a:spcAft>
              <a:buClr>
                <a:srgbClr val="434343"/>
              </a:buClr>
              <a:buSzPts val="1400"/>
              <a:buChar char="●"/>
            </a:pPr>
            <a:r>
              <a:rPr lang="en" sz="1400"/>
              <a:t>Target Audience: all the users of food delivery services</a:t>
            </a:r>
            <a:endParaRPr sz="1300"/>
          </a:p>
          <a:p>
            <a:pPr marL="457200" lvl="0" indent="-317500" algn="l" rtl="0">
              <a:spcBef>
                <a:spcPts val="1600"/>
              </a:spcBef>
              <a:spcAft>
                <a:spcPts val="0"/>
              </a:spcAft>
              <a:buClr>
                <a:srgbClr val="434343"/>
              </a:buClr>
              <a:buSzPts val="1400"/>
              <a:buChar char="●"/>
            </a:pPr>
            <a:r>
              <a:rPr lang="en" sz="1400"/>
              <a:t>EatBot will assist users while browsing menus, helping with their eating habits through data analysis and providing better customer support. </a:t>
            </a:r>
            <a:endParaRPr sz="1400"/>
          </a:p>
          <a:p>
            <a:pPr marL="457200" lvl="0" indent="-317500" algn="l" rtl="0">
              <a:spcBef>
                <a:spcPts val="1600"/>
              </a:spcBef>
              <a:spcAft>
                <a:spcPts val="0"/>
              </a:spcAft>
              <a:buClr>
                <a:srgbClr val="434343"/>
              </a:buClr>
              <a:buSzPts val="1400"/>
              <a:buChar char="●"/>
            </a:pPr>
            <a:r>
              <a:rPr lang="en" sz="1400"/>
              <a:t>This will be offered through enhanced recommendations as well as integrating new functionalities to create competitive advantage in the food delivery service industry.</a:t>
            </a:r>
            <a:endParaRPr sz="1800">
              <a:solidFill>
                <a:schemeClr val="dk2"/>
              </a:solidFill>
            </a:endParaRPr>
          </a:p>
          <a:p>
            <a:pPr marL="0" lvl="0" indent="0" algn="l" rtl="0">
              <a:spcBef>
                <a:spcPts val="1600"/>
              </a:spcBef>
              <a:spcAft>
                <a:spcPts val="1600"/>
              </a:spcAft>
              <a:buNone/>
            </a:pPr>
            <a:endParaRPr sz="1800"/>
          </a:p>
        </p:txBody>
      </p:sp>
      <p:grpSp>
        <p:nvGrpSpPr>
          <p:cNvPr id="268" name="Google Shape;268;p27"/>
          <p:cNvGrpSpPr/>
          <p:nvPr/>
        </p:nvGrpSpPr>
        <p:grpSpPr>
          <a:xfrm>
            <a:off x="34213" y="1386288"/>
            <a:ext cx="2716812" cy="2978877"/>
            <a:chOff x="886600" y="1400288"/>
            <a:chExt cx="3137921" cy="3359131"/>
          </a:xfrm>
        </p:grpSpPr>
        <p:grpSp>
          <p:nvGrpSpPr>
            <p:cNvPr id="269" name="Google Shape;269;p27"/>
            <p:cNvGrpSpPr/>
            <p:nvPr/>
          </p:nvGrpSpPr>
          <p:grpSpPr>
            <a:xfrm>
              <a:off x="1623201" y="1400288"/>
              <a:ext cx="1658721" cy="1139708"/>
              <a:chOff x="1623201" y="1400288"/>
              <a:chExt cx="1658721" cy="1139708"/>
            </a:xfrm>
          </p:grpSpPr>
          <p:grpSp>
            <p:nvGrpSpPr>
              <p:cNvPr id="270" name="Google Shape;270;p27"/>
              <p:cNvGrpSpPr/>
              <p:nvPr/>
            </p:nvGrpSpPr>
            <p:grpSpPr>
              <a:xfrm>
                <a:off x="1623201" y="1930145"/>
                <a:ext cx="647710" cy="609850"/>
                <a:chOff x="1623201" y="1930145"/>
                <a:chExt cx="647710" cy="609850"/>
              </a:xfrm>
            </p:grpSpPr>
            <p:sp>
              <p:nvSpPr>
                <p:cNvPr id="271" name="Google Shape;271;p27"/>
                <p:cNvSpPr/>
                <p:nvPr/>
              </p:nvSpPr>
              <p:spPr>
                <a:xfrm>
                  <a:off x="1658420" y="1965364"/>
                  <a:ext cx="577249" cy="539433"/>
                </a:xfrm>
                <a:custGeom>
                  <a:avLst/>
                  <a:gdLst/>
                  <a:ahLst/>
                  <a:cxnLst/>
                  <a:rect l="l" t="t" r="r" b="b"/>
                  <a:pathLst>
                    <a:path w="26011" h="24307" extrusionOk="0">
                      <a:moveTo>
                        <a:pt x="1" y="1"/>
                      </a:moveTo>
                      <a:lnTo>
                        <a:pt x="1" y="24306"/>
                      </a:lnTo>
                      <a:lnTo>
                        <a:pt x="26011" y="24306"/>
                      </a:lnTo>
                      <a:lnTo>
                        <a:pt x="260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1740731" y="1965342"/>
                  <a:ext cx="494937" cy="434196"/>
                </a:xfrm>
                <a:custGeom>
                  <a:avLst/>
                  <a:gdLst/>
                  <a:ahLst/>
                  <a:cxnLst/>
                  <a:rect l="l" t="t" r="r" b="b"/>
                  <a:pathLst>
                    <a:path w="22302" h="19565" extrusionOk="0">
                      <a:moveTo>
                        <a:pt x="0" y="1"/>
                      </a:moveTo>
                      <a:cubicBezTo>
                        <a:pt x="2510" y="2314"/>
                        <a:pt x="4480" y="5285"/>
                        <a:pt x="3376" y="8599"/>
                      </a:cubicBezTo>
                      <a:cubicBezTo>
                        <a:pt x="2185" y="11773"/>
                        <a:pt x="200" y="16535"/>
                        <a:pt x="4169" y="18520"/>
                      </a:cubicBezTo>
                      <a:cubicBezTo>
                        <a:pt x="5494" y="19088"/>
                        <a:pt x="7089" y="19565"/>
                        <a:pt x="8611" y="19565"/>
                      </a:cubicBezTo>
                      <a:cubicBezTo>
                        <a:pt x="10280" y="19565"/>
                        <a:pt x="11861" y="18990"/>
                        <a:pt x="12900" y="17329"/>
                      </a:cubicBezTo>
                      <a:cubicBezTo>
                        <a:pt x="14486" y="14155"/>
                        <a:pt x="14090" y="9393"/>
                        <a:pt x="17265" y="7805"/>
                      </a:cubicBezTo>
                      <a:cubicBezTo>
                        <a:pt x="19357" y="6854"/>
                        <a:pt x="20991" y="5444"/>
                        <a:pt x="22302" y="3755"/>
                      </a:cubicBezTo>
                      <a:lnTo>
                        <a:pt x="223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7"/>
                <p:cNvSpPr/>
                <p:nvPr/>
              </p:nvSpPr>
              <p:spPr>
                <a:xfrm>
                  <a:off x="2028363" y="2291632"/>
                  <a:ext cx="207300" cy="213159"/>
                </a:xfrm>
                <a:custGeom>
                  <a:avLst/>
                  <a:gdLst/>
                  <a:ahLst/>
                  <a:cxnLst/>
                  <a:rect l="l" t="t" r="r" b="b"/>
                  <a:pathLst>
                    <a:path w="9341" h="9605" extrusionOk="0">
                      <a:moveTo>
                        <a:pt x="9341" y="1"/>
                      </a:moveTo>
                      <a:cubicBezTo>
                        <a:pt x="4474" y="865"/>
                        <a:pt x="931" y="4927"/>
                        <a:pt x="1" y="9604"/>
                      </a:cubicBezTo>
                      <a:lnTo>
                        <a:pt x="9341" y="9604"/>
                      </a:lnTo>
                      <a:lnTo>
                        <a:pt x="93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7"/>
                <p:cNvSpPr/>
                <p:nvPr/>
              </p:nvSpPr>
              <p:spPr>
                <a:xfrm>
                  <a:off x="1623201" y="1930145"/>
                  <a:ext cx="647710" cy="609850"/>
                </a:xfrm>
                <a:custGeom>
                  <a:avLst/>
                  <a:gdLst/>
                  <a:ahLst/>
                  <a:cxnLst/>
                  <a:rect l="l" t="t" r="r" b="b"/>
                  <a:pathLst>
                    <a:path w="29186" h="27480" extrusionOk="0">
                      <a:moveTo>
                        <a:pt x="26011" y="3174"/>
                      </a:moveTo>
                      <a:lnTo>
                        <a:pt x="26011" y="24305"/>
                      </a:lnTo>
                      <a:lnTo>
                        <a:pt x="3175" y="24305"/>
                      </a:lnTo>
                      <a:lnTo>
                        <a:pt x="3175" y="3174"/>
                      </a:lnTo>
                      <a:close/>
                      <a:moveTo>
                        <a:pt x="1" y="0"/>
                      </a:moveTo>
                      <a:lnTo>
                        <a:pt x="1" y="27480"/>
                      </a:lnTo>
                      <a:lnTo>
                        <a:pt x="29186" y="27480"/>
                      </a:lnTo>
                      <a:lnTo>
                        <a:pt x="291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27"/>
              <p:cNvGrpSpPr/>
              <p:nvPr/>
            </p:nvGrpSpPr>
            <p:grpSpPr>
              <a:xfrm>
                <a:off x="2402677" y="1400288"/>
                <a:ext cx="879245" cy="826249"/>
                <a:chOff x="2402677" y="1400288"/>
                <a:chExt cx="879245" cy="826249"/>
              </a:xfrm>
            </p:grpSpPr>
            <p:sp>
              <p:nvSpPr>
                <p:cNvPr id="276" name="Google Shape;276;p27"/>
                <p:cNvSpPr/>
                <p:nvPr/>
              </p:nvSpPr>
              <p:spPr>
                <a:xfrm>
                  <a:off x="2437874" y="1435529"/>
                  <a:ext cx="808806" cy="755766"/>
                </a:xfrm>
                <a:custGeom>
                  <a:avLst/>
                  <a:gdLst/>
                  <a:ahLst/>
                  <a:cxnLst/>
                  <a:rect l="l" t="t" r="r" b="b"/>
                  <a:pathLst>
                    <a:path w="36445" h="34055" extrusionOk="0">
                      <a:moveTo>
                        <a:pt x="1" y="1"/>
                      </a:moveTo>
                      <a:lnTo>
                        <a:pt x="1" y="34055"/>
                      </a:lnTo>
                      <a:lnTo>
                        <a:pt x="36445" y="34055"/>
                      </a:lnTo>
                      <a:lnTo>
                        <a:pt x="36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2663612" y="1435529"/>
                  <a:ext cx="583086" cy="601461"/>
                </a:xfrm>
                <a:custGeom>
                  <a:avLst/>
                  <a:gdLst/>
                  <a:ahLst/>
                  <a:cxnLst/>
                  <a:rect l="l" t="t" r="r" b="b"/>
                  <a:pathLst>
                    <a:path w="26274" h="27102" extrusionOk="0">
                      <a:moveTo>
                        <a:pt x="0" y="1"/>
                      </a:moveTo>
                      <a:cubicBezTo>
                        <a:pt x="292" y="3003"/>
                        <a:pt x="1179" y="5759"/>
                        <a:pt x="3060" y="8267"/>
                      </a:cubicBezTo>
                      <a:cubicBezTo>
                        <a:pt x="4507" y="10679"/>
                        <a:pt x="6834" y="11038"/>
                        <a:pt x="9328" y="11038"/>
                      </a:cubicBezTo>
                      <a:cubicBezTo>
                        <a:pt x="10386" y="11038"/>
                        <a:pt x="11473" y="10974"/>
                        <a:pt x="12536" y="10974"/>
                      </a:cubicBezTo>
                      <a:cubicBezTo>
                        <a:pt x="13090" y="10974"/>
                        <a:pt x="13638" y="10991"/>
                        <a:pt x="14171" y="11045"/>
                      </a:cubicBezTo>
                      <a:cubicBezTo>
                        <a:pt x="20917" y="11838"/>
                        <a:pt x="14964" y="21759"/>
                        <a:pt x="18536" y="24934"/>
                      </a:cubicBezTo>
                      <a:cubicBezTo>
                        <a:pt x="20074" y="26471"/>
                        <a:pt x="21736" y="27101"/>
                        <a:pt x="23465" y="27101"/>
                      </a:cubicBezTo>
                      <a:cubicBezTo>
                        <a:pt x="24385" y="27101"/>
                        <a:pt x="25324" y="26923"/>
                        <a:pt x="26274" y="26608"/>
                      </a:cubicBezTo>
                      <a:lnTo>
                        <a:pt x="26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7"/>
                <p:cNvSpPr/>
                <p:nvPr/>
              </p:nvSpPr>
              <p:spPr>
                <a:xfrm>
                  <a:off x="2437874" y="1666215"/>
                  <a:ext cx="665220" cy="525075"/>
                </a:xfrm>
                <a:custGeom>
                  <a:avLst/>
                  <a:gdLst/>
                  <a:ahLst/>
                  <a:cxnLst/>
                  <a:rect l="l" t="t" r="r" b="b"/>
                  <a:pathLst>
                    <a:path w="29975" h="23660" extrusionOk="0">
                      <a:moveTo>
                        <a:pt x="6869" y="1"/>
                      </a:moveTo>
                      <a:cubicBezTo>
                        <a:pt x="4602" y="1"/>
                        <a:pt x="2252" y="613"/>
                        <a:pt x="1" y="1472"/>
                      </a:cubicBezTo>
                      <a:lnTo>
                        <a:pt x="1" y="23660"/>
                      </a:lnTo>
                      <a:lnTo>
                        <a:pt x="29974" y="23660"/>
                      </a:lnTo>
                      <a:cubicBezTo>
                        <a:pt x="29531" y="21531"/>
                        <a:pt x="28658" y="19598"/>
                        <a:pt x="26724" y="18110"/>
                      </a:cubicBezTo>
                      <a:cubicBezTo>
                        <a:pt x="25242" y="16957"/>
                        <a:pt x="23555" y="16693"/>
                        <a:pt x="21777" y="16693"/>
                      </a:cubicBezTo>
                      <a:cubicBezTo>
                        <a:pt x="20268" y="16693"/>
                        <a:pt x="18693" y="16883"/>
                        <a:pt x="17121" y="16883"/>
                      </a:cubicBezTo>
                      <a:cubicBezTo>
                        <a:pt x="16081" y="16883"/>
                        <a:pt x="15042" y="16800"/>
                        <a:pt x="14024" y="16522"/>
                      </a:cubicBezTo>
                      <a:cubicBezTo>
                        <a:pt x="11247" y="15332"/>
                        <a:pt x="12041" y="12555"/>
                        <a:pt x="12834" y="10174"/>
                      </a:cubicBezTo>
                      <a:cubicBezTo>
                        <a:pt x="14422" y="6205"/>
                        <a:pt x="13231" y="1443"/>
                        <a:pt x="9262" y="253"/>
                      </a:cubicBezTo>
                      <a:cubicBezTo>
                        <a:pt x="8481" y="79"/>
                        <a:pt x="7680" y="1"/>
                        <a:pt x="6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7"/>
                <p:cNvSpPr/>
                <p:nvPr/>
              </p:nvSpPr>
              <p:spPr>
                <a:xfrm>
                  <a:off x="2402677" y="1400288"/>
                  <a:ext cx="879245" cy="826249"/>
                </a:xfrm>
                <a:custGeom>
                  <a:avLst/>
                  <a:gdLst/>
                  <a:ahLst/>
                  <a:cxnLst/>
                  <a:rect l="l" t="t" r="r" b="b"/>
                  <a:pathLst>
                    <a:path w="39619" h="37231" extrusionOk="0">
                      <a:moveTo>
                        <a:pt x="36444" y="3176"/>
                      </a:moveTo>
                      <a:lnTo>
                        <a:pt x="36444" y="34056"/>
                      </a:lnTo>
                      <a:lnTo>
                        <a:pt x="3174" y="34056"/>
                      </a:lnTo>
                      <a:lnTo>
                        <a:pt x="3174" y="3176"/>
                      </a:lnTo>
                      <a:close/>
                      <a:moveTo>
                        <a:pt x="0" y="1"/>
                      </a:moveTo>
                      <a:lnTo>
                        <a:pt x="0" y="37231"/>
                      </a:lnTo>
                      <a:lnTo>
                        <a:pt x="39618" y="37231"/>
                      </a:lnTo>
                      <a:lnTo>
                        <a:pt x="396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 name="Google Shape;280;p27"/>
            <p:cNvGrpSpPr/>
            <p:nvPr/>
          </p:nvGrpSpPr>
          <p:grpSpPr>
            <a:xfrm>
              <a:off x="886600" y="2083936"/>
              <a:ext cx="3137921" cy="2675482"/>
              <a:chOff x="886600" y="2083936"/>
              <a:chExt cx="3137921" cy="2675482"/>
            </a:xfrm>
          </p:grpSpPr>
          <p:sp>
            <p:nvSpPr>
              <p:cNvPr id="281" name="Google Shape;281;p27"/>
              <p:cNvSpPr/>
              <p:nvPr/>
            </p:nvSpPr>
            <p:spPr>
              <a:xfrm>
                <a:off x="886600" y="3482126"/>
                <a:ext cx="3043945" cy="1117548"/>
              </a:xfrm>
              <a:custGeom>
                <a:avLst/>
                <a:gdLst/>
                <a:ahLst/>
                <a:cxnLst/>
                <a:rect l="l" t="t" r="r" b="b"/>
                <a:pathLst>
                  <a:path w="137161" h="50357" extrusionOk="0">
                    <a:moveTo>
                      <a:pt x="54608" y="0"/>
                    </a:moveTo>
                    <a:cubicBezTo>
                      <a:pt x="35108" y="0"/>
                      <a:pt x="18099" y="137"/>
                      <a:pt x="14828" y="586"/>
                    </a:cubicBezTo>
                    <a:cubicBezTo>
                      <a:pt x="6467" y="1736"/>
                      <a:pt x="0" y="6158"/>
                      <a:pt x="4719" y="12227"/>
                    </a:cubicBezTo>
                    <a:cubicBezTo>
                      <a:pt x="14145" y="24349"/>
                      <a:pt x="10034" y="50357"/>
                      <a:pt x="10034" y="50357"/>
                    </a:cubicBezTo>
                    <a:lnTo>
                      <a:pt x="129035" y="50357"/>
                    </a:lnTo>
                    <a:cubicBezTo>
                      <a:pt x="129035" y="50357"/>
                      <a:pt x="128238" y="29759"/>
                      <a:pt x="129234" y="24784"/>
                    </a:cubicBezTo>
                    <a:cubicBezTo>
                      <a:pt x="130229" y="19809"/>
                      <a:pt x="137161" y="14607"/>
                      <a:pt x="133291" y="6075"/>
                    </a:cubicBezTo>
                    <a:cubicBezTo>
                      <a:pt x="131284" y="1650"/>
                      <a:pt x="119689" y="332"/>
                      <a:pt x="119689" y="332"/>
                    </a:cubicBezTo>
                    <a:lnTo>
                      <a:pt x="121364" y="332"/>
                    </a:lnTo>
                    <a:cubicBezTo>
                      <a:pt x="121364" y="332"/>
                      <a:pt x="84967" y="0"/>
                      <a:pt x="54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7"/>
              <p:cNvSpPr/>
              <p:nvPr/>
            </p:nvSpPr>
            <p:spPr>
              <a:xfrm>
                <a:off x="886600" y="3482103"/>
                <a:ext cx="3043945" cy="755055"/>
              </a:xfrm>
              <a:custGeom>
                <a:avLst/>
                <a:gdLst/>
                <a:ahLst/>
                <a:cxnLst/>
                <a:rect l="l" t="t" r="r" b="b"/>
                <a:pathLst>
                  <a:path w="137161" h="34023" extrusionOk="0">
                    <a:moveTo>
                      <a:pt x="54651" y="1"/>
                    </a:moveTo>
                    <a:cubicBezTo>
                      <a:pt x="35132" y="1"/>
                      <a:pt x="18101" y="138"/>
                      <a:pt x="14827" y="587"/>
                    </a:cubicBezTo>
                    <a:cubicBezTo>
                      <a:pt x="6464" y="1737"/>
                      <a:pt x="0" y="6159"/>
                      <a:pt x="4719" y="12227"/>
                    </a:cubicBezTo>
                    <a:cubicBezTo>
                      <a:pt x="8143" y="16632"/>
                      <a:pt x="9780" y="27866"/>
                      <a:pt x="10478" y="34023"/>
                    </a:cubicBezTo>
                    <a:lnTo>
                      <a:pt x="128844" y="34023"/>
                    </a:lnTo>
                    <a:cubicBezTo>
                      <a:pt x="128922" y="32215"/>
                      <a:pt x="129046" y="25724"/>
                      <a:pt x="129234" y="24785"/>
                    </a:cubicBezTo>
                    <a:cubicBezTo>
                      <a:pt x="130229" y="19810"/>
                      <a:pt x="137161" y="14608"/>
                      <a:pt x="133291" y="6076"/>
                    </a:cubicBezTo>
                    <a:cubicBezTo>
                      <a:pt x="131284" y="1651"/>
                      <a:pt x="119689" y="332"/>
                      <a:pt x="119689" y="332"/>
                    </a:cubicBezTo>
                    <a:lnTo>
                      <a:pt x="121363" y="332"/>
                    </a:lnTo>
                    <a:cubicBezTo>
                      <a:pt x="121363" y="332"/>
                      <a:pt x="85000" y="1"/>
                      <a:pt x="546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7"/>
              <p:cNvSpPr/>
              <p:nvPr/>
            </p:nvSpPr>
            <p:spPr>
              <a:xfrm>
                <a:off x="1185239" y="3147447"/>
                <a:ext cx="2409573" cy="878068"/>
              </a:xfrm>
              <a:custGeom>
                <a:avLst/>
                <a:gdLst/>
                <a:ahLst/>
                <a:cxnLst/>
                <a:rect l="l" t="t" r="r" b="b"/>
                <a:pathLst>
                  <a:path w="108576" h="39566" extrusionOk="0">
                    <a:moveTo>
                      <a:pt x="79246" y="0"/>
                    </a:moveTo>
                    <a:cubicBezTo>
                      <a:pt x="64677" y="0"/>
                      <a:pt x="42243" y="119"/>
                      <a:pt x="27164" y="119"/>
                    </a:cubicBezTo>
                    <a:cubicBezTo>
                      <a:pt x="21761" y="119"/>
                      <a:pt x="17302" y="104"/>
                      <a:pt x="14488" y="63"/>
                    </a:cubicBezTo>
                    <a:cubicBezTo>
                      <a:pt x="14320" y="60"/>
                      <a:pt x="14155" y="59"/>
                      <a:pt x="13992" y="59"/>
                    </a:cubicBezTo>
                    <a:cubicBezTo>
                      <a:pt x="942" y="59"/>
                      <a:pt x="438" y="7824"/>
                      <a:pt x="438" y="7824"/>
                    </a:cubicBezTo>
                    <a:lnTo>
                      <a:pt x="0" y="38918"/>
                    </a:lnTo>
                    <a:lnTo>
                      <a:pt x="108575" y="39566"/>
                    </a:lnTo>
                    <a:cubicBezTo>
                      <a:pt x="108575" y="39566"/>
                      <a:pt x="108024" y="15784"/>
                      <a:pt x="107824" y="9416"/>
                    </a:cubicBezTo>
                    <a:cubicBezTo>
                      <a:pt x="107625" y="3048"/>
                      <a:pt x="103048" y="262"/>
                      <a:pt x="91306" y="59"/>
                    </a:cubicBezTo>
                    <a:cubicBezTo>
                      <a:pt x="88822" y="16"/>
                      <a:pt x="84557" y="0"/>
                      <a:pt x="79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7"/>
              <p:cNvSpPr/>
              <p:nvPr/>
            </p:nvSpPr>
            <p:spPr>
              <a:xfrm>
                <a:off x="1185239" y="3147447"/>
                <a:ext cx="2390953" cy="864176"/>
              </a:xfrm>
              <a:custGeom>
                <a:avLst/>
                <a:gdLst/>
                <a:ahLst/>
                <a:cxnLst/>
                <a:rect l="l" t="t" r="r" b="b"/>
                <a:pathLst>
                  <a:path w="107737" h="38940" extrusionOk="0">
                    <a:moveTo>
                      <a:pt x="79280" y="1"/>
                    </a:moveTo>
                    <a:cubicBezTo>
                      <a:pt x="64722" y="1"/>
                      <a:pt x="42289" y="119"/>
                      <a:pt x="27198" y="119"/>
                    </a:cubicBezTo>
                    <a:cubicBezTo>
                      <a:pt x="21780" y="119"/>
                      <a:pt x="17308" y="104"/>
                      <a:pt x="14488" y="63"/>
                    </a:cubicBezTo>
                    <a:cubicBezTo>
                      <a:pt x="14321" y="60"/>
                      <a:pt x="14157" y="59"/>
                      <a:pt x="13994" y="59"/>
                    </a:cubicBezTo>
                    <a:cubicBezTo>
                      <a:pt x="942" y="59"/>
                      <a:pt x="438" y="7824"/>
                      <a:pt x="438" y="7824"/>
                    </a:cubicBezTo>
                    <a:lnTo>
                      <a:pt x="0" y="38918"/>
                    </a:lnTo>
                    <a:lnTo>
                      <a:pt x="3660" y="38940"/>
                    </a:lnTo>
                    <a:lnTo>
                      <a:pt x="4017" y="13508"/>
                    </a:lnTo>
                    <a:cubicBezTo>
                      <a:pt x="4017" y="13508"/>
                      <a:pt x="4521" y="5744"/>
                      <a:pt x="17571" y="5744"/>
                    </a:cubicBezTo>
                    <a:cubicBezTo>
                      <a:pt x="17734" y="5744"/>
                      <a:pt x="17899" y="5745"/>
                      <a:pt x="18067" y="5747"/>
                    </a:cubicBezTo>
                    <a:cubicBezTo>
                      <a:pt x="20880" y="5789"/>
                      <a:pt x="25337" y="5804"/>
                      <a:pt x="30738" y="5804"/>
                    </a:cubicBezTo>
                    <a:cubicBezTo>
                      <a:pt x="45842" y="5804"/>
                      <a:pt x="68329" y="5685"/>
                      <a:pt x="82898" y="5685"/>
                    </a:cubicBezTo>
                    <a:cubicBezTo>
                      <a:pt x="88175" y="5685"/>
                      <a:pt x="92413" y="5700"/>
                      <a:pt x="94886" y="5743"/>
                    </a:cubicBezTo>
                    <a:cubicBezTo>
                      <a:pt x="100959" y="5849"/>
                      <a:pt x="105111" y="6646"/>
                      <a:pt x="107736" y="8271"/>
                    </a:cubicBezTo>
                    <a:cubicBezTo>
                      <a:pt x="107030" y="2712"/>
                      <a:pt x="102320" y="250"/>
                      <a:pt x="91306" y="59"/>
                    </a:cubicBezTo>
                    <a:cubicBezTo>
                      <a:pt x="88828" y="17"/>
                      <a:pt x="84575" y="1"/>
                      <a:pt x="79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7"/>
              <p:cNvSpPr/>
              <p:nvPr/>
            </p:nvSpPr>
            <p:spPr>
              <a:xfrm>
                <a:off x="1185239" y="3864340"/>
                <a:ext cx="2409573" cy="161162"/>
              </a:xfrm>
              <a:custGeom>
                <a:avLst/>
                <a:gdLst/>
                <a:ahLst/>
                <a:cxnLst/>
                <a:rect l="l" t="t" r="r" b="b"/>
                <a:pathLst>
                  <a:path w="108576" h="7262" extrusionOk="0">
                    <a:moveTo>
                      <a:pt x="94" y="0"/>
                    </a:moveTo>
                    <a:lnTo>
                      <a:pt x="0" y="6614"/>
                    </a:lnTo>
                    <a:lnTo>
                      <a:pt x="108575" y="7262"/>
                    </a:lnTo>
                    <a:cubicBezTo>
                      <a:pt x="108575" y="7262"/>
                      <a:pt x="108504" y="4210"/>
                      <a:pt x="108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a:off x="3461530" y="3551210"/>
                <a:ext cx="446957" cy="1048440"/>
              </a:xfrm>
              <a:custGeom>
                <a:avLst/>
                <a:gdLst/>
                <a:ahLst/>
                <a:cxnLst/>
                <a:rect l="l" t="t" r="r" b="b"/>
                <a:pathLst>
                  <a:path w="20140" h="47243" extrusionOk="0">
                    <a:moveTo>
                      <a:pt x="12914" y="0"/>
                    </a:moveTo>
                    <a:cubicBezTo>
                      <a:pt x="7917" y="0"/>
                      <a:pt x="4173" y="8880"/>
                      <a:pt x="2183" y="14669"/>
                    </a:cubicBezTo>
                    <a:cubicBezTo>
                      <a:pt x="1" y="21018"/>
                      <a:pt x="397" y="47243"/>
                      <a:pt x="397" y="47243"/>
                    </a:cubicBezTo>
                    <a:lnTo>
                      <a:pt x="13889" y="47243"/>
                    </a:lnTo>
                    <a:cubicBezTo>
                      <a:pt x="13889" y="47243"/>
                      <a:pt x="13228" y="32394"/>
                      <a:pt x="13161" y="28558"/>
                    </a:cubicBezTo>
                    <a:cubicBezTo>
                      <a:pt x="13096" y="24722"/>
                      <a:pt x="13130" y="22099"/>
                      <a:pt x="16270" y="16455"/>
                    </a:cubicBezTo>
                    <a:cubicBezTo>
                      <a:pt x="19411" y="10811"/>
                      <a:pt x="20139" y="2268"/>
                      <a:pt x="14399" y="260"/>
                    </a:cubicBezTo>
                    <a:cubicBezTo>
                      <a:pt x="13892" y="83"/>
                      <a:pt x="13397" y="0"/>
                      <a:pt x="129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a:off x="910212" y="3551210"/>
                <a:ext cx="446979" cy="1048440"/>
              </a:xfrm>
              <a:custGeom>
                <a:avLst/>
                <a:gdLst/>
                <a:ahLst/>
                <a:cxnLst/>
                <a:rect l="l" t="t" r="r" b="b"/>
                <a:pathLst>
                  <a:path w="20141" h="47243" extrusionOk="0">
                    <a:moveTo>
                      <a:pt x="7227" y="0"/>
                    </a:moveTo>
                    <a:cubicBezTo>
                      <a:pt x="6744" y="0"/>
                      <a:pt x="6249" y="83"/>
                      <a:pt x="5742" y="260"/>
                    </a:cubicBezTo>
                    <a:cubicBezTo>
                      <a:pt x="1" y="2268"/>
                      <a:pt x="730" y="10811"/>
                      <a:pt x="3870" y="16455"/>
                    </a:cubicBezTo>
                    <a:cubicBezTo>
                      <a:pt x="7011" y="22099"/>
                      <a:pt x="7045" y="24722"/>
                      <a:pt x="6978" y="28558"/>
                    </a:cubicBezTo>
                    <a:cubicBezTo>
                      <a:pt x="6913" y="32394"/>
                      <a:pt x="6251" y="47243"/>
                      <a:pt x="6251" y="47243"/>
                    </a:cubicBezTo>
                    <a:lnTo>
                      <a:pt x="19743" y="47243"/>
                    </a:lnTo>
                    <a:cubicBezTo>
                      <a:pt x="19743" y="47243"/>
                      <a:pt x="20140" y="21018"/>
                      <a:pt x="17957" y="14669"/>
                    </a:cubicBezTo>
                    <a:cubicBezTo>
                      <a:pt x="15968" y="8880"/>
                      <a:pt x="12223" y="0"/>
                      <a:pt x="7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2480106" y="4451875"/>
                <a:ext cx="337148" cy="259430"/>
              </a:xfrm>
              <a:custGeom>
                <a:avLst/>
                <a:gdLst/>
                <a:ahLst/>
                <a:cxnLst/>
                <a:rect l="l" t="t" r="r" b="b"/>
                <a:pathLst>
                  <a:path w="15192" h="11690" extrusionOk="0">
                    <a:moveTo>
                      <a:pt x="5594" y="0"/>
                    </a:moveTo>
                    <a:lnTo>
                      <a:pt x="1415" y="464"/>
                    </a:lnTo>
                    <a:cubicBezTo>
                      <a:pt x="1415" y="464"/>
                      <a:pt x="1515" y="2959"/>
                      <a:pt x="757" y="3939"/>
                    </a:cubicBezTo>
                    <a:cubicBezTo>
                      <a:pt x="1" y="4920"/>
                      <a:pt x="747" y="6789"/>
                      <a:pt x="2644" y="7454"/>
                    </a:cubicBezTo>
                    <a:cubicBezTo>
                      <a:pt x="4542" y="8120"/>
                      <a:pt x="5742" y="10378"/>
                      <a:pt x="8071" y="11365"/>
                    </a:cubicBezTo>
                    <a:cubicBezTo>
                      <a:pt x="8608" y="11593"/>
                      <a:pt x="9228" y="11690"/>
                      <a:pt x="9870" y="11690"/>
                    </a:cubicBezTo>
                    <a:cubicBezTo>
                      <a:pt x="12014" y="11690"/>
                      <a:pt x="14403" y="10609"/>
                      <a:pt x="14745" y="9696"/>
                    </a:cubicBezTo>
                    <a:cubicBezTo>
                      <a:pt x="15191" y="8509"/>
                      <a:pt x="12563" y="8894"/>
                      <a:pt x="10496" y="7972"/>
                    </a:cubicBezTo>
                    <a:cubicBezTo>
                      <a:pt x="8428" y="7051"/>
                      <a:pt x="5594" y="0"/>
                      <a:pt x="5594"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a:off x="2480106" y="4506667"/>
                <a:ext cx="337126" cy="204637"/>
              </a:xfrm>
              <a:custGeom>
                <a:avLst/>
                <a:gdLst/>
                <a:ahLst/>
                <a:cxnLst/>
                <a:rect l="l" t="t" r="r" b="b"/>
                <a:pathLst>
                  <a:path w="15191" h="9221" extrusionOk="0">
                    <a:moveTo>
                      <a:pt x="1286" y="0"/>
                    </a:moveTo>
                    <a:cubicBezTo>
                      <a:pt x="1191" y="562"/>
                      <a:pt x="1031" y="1116"/>
                      <a:pt x="757" y="1470"/>
                    </a:cubicBezTo>
                    <a:cubicBezTo>
                      <a:pt x="1" y="2451"/>
                      <a:pt x="746" y="4319"/>
                      <a:pt x="2644" y="4985"/>
                    </a:cubicBezTo>
                    <a:cubicBezTo>
                      <a:pt x="4542" y="5652"/>
                      <a:pt x="5742" y="7910"/>
                      <a:pt x="8071" y="8896"/>
                    </a:cubicBezTo>
                    <a:cubicBezTo>
                      <a:pt x="8608" y="9124"/>
                      <a:pt x="9228" y="9221"/>
                      <a:pt x="9870" y="9221"/>
                    </a:cubicBezTo>
                    <a:cubicBezTo>
                      <a:pt x="12014" y="9221"/>
                      <a:pt x="14403" y="8140"/>
                      <a:pt x="14745" y="7227"/>
                    </a:cubicBezTo>
                    <a:cubicBezTo>
                      <a:pt x="15190" y="6040"/>
                      <a:pt x="12562" y="6425"/>
                      <a:pt x="10496" y="5503"/>
                    </a:cubicBezTo>
                    <a:cubicBezTo>
                      <a:pt x="9710" y="5153"/>
                      <a:pt x="8815" y="3919"/>
                      <a:pt x="8006" y="2523"/>
                    </a:cubicBezTo>
                    <a:cubicBezTo>
                      <a:pt x="7346" y="3047"/>
                      <a:pt x="6687" y="3265"/>
                      <a:pt x="6045" y="3265"/>
                    </a:cubicBezTo>
                    <a:cubicBezTo>
                      <a:pt x="4187" y="3265"/>
                      <a:pt x="2472" y="1446"/>
                      <a:pt x="12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7"/>
              <p:cNvSpPr/>
              <p:nvPr/>
            </p:nvSpPr>
            <p:spPr>
              <a:xfrm>
                <a:off x="2483479" y="4545792"/>
                <a:ext cx="326696" cy="165512"/>
              </a:xfrm>
              <a:custGeom>
                <a:avLst/>
                <a:gdLst/>
                <a:ahLst/>
                <a:cxnLst/>
                <a:rect l="l" t="t" r="r" b="b"/>
                <a:pathLst>
                  <a:path w="14721" h="7458" extrusionOk="0">
                    <a:moveTo>
                      <a:pt x="440" y="0"/>
                    </a:moveTo>
                    <a:lnTo>
                      <a:pt x="440" y="0"/>
                    </a:lnTo>
                    <a:cubicBezTo>
                      <a:pt x="0" y="1022"/>
                      <a:pt x="768" y="2617"/>
                      <a:pt x="2492" y="3222"/>
                    </a:cubicBezTo>
                    <a:cubicBezTo>
                      <a:pt x="4390" y="3887"/>
                      <a:pt x="5590" y="6146"/>
                      <a:pt x="7919" y="7133"/>
                    </a:cubicBezTo>
                    <a:cubicBezTo>
                      <a:pt x="8456" y="7361"/>
                      <a:pt x="9076" y="7458"/>
                      <a:pt x="9718" y="7458"/>
                    </a:cubicBezTo>
                    <a:cubicBezTo>
                      <a:pt x="11862" y="7458"/>
                      <a:pt x="14251" y="6377"/>
                      <a:pt x="14593" y="5463"/>
                    </a:cubicBezTo>
                    <a:cubicBezTo>
                      <a:pt x="14720" y="5127"/>
                      <a:pt x="14593" y="4919"/>
                      <a:pt x="14307" y="4770"/>
                    </a:cubicBezTo>
                    <a:cubicBezTo>
                      <a:pt x="13507" y="5549"/>
                      <a:pt x="11550" y="6301"/>
                      <a:pt x="9762" y="6301"/>
                    </a:cubicBezTo>
                    <a:cubicBezTo>
                      <a:pt x="9120" y="6301"/>
                      <a:pt x="8500" y="6204"/>
                      <a:pt x="7964" y="5977"/>
                    </a:cubicBezTo>
                    <a:cubicBezTo>
                      <a:pt x="5635" y="4990"/>
                      <a:pt x="4435" y="2730"/>
                      <a:pt x="2538" y="2064"/>
                    </a:cubicBezTo>
                    <a:cubicBezTo>
                      <a:pt x="1390" y="1662"/>
                      <a:pt x="667" y="820"/>
                      <a:pt x="4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7"/>
              <p:cNvSpPr/>
              <p:nvPr/>
            </p:nvSpPr>
            <p:spPr>
              <a:xfrm>
                <a:off x="2511485" y="4462105"/>
                <a:ext cx="399" cy="3906"/>
              </a:xfrm>
              <a:custGeom>
                <a:avLst/>
                <a:gdLst/>
                <a:ahLst/>
                <a:cxnLst/>
                <a:rect l="l" t="t" r="r" b="b"/>
                <a:pathLst>
                  <a:path w="18" h="176" extrusionOk="0">
                    <a:moveTo>
                      <a:pt x="18" y="0"/>
                    </a:moveTo>
                    <a:lnTo>
                      <a:pt x="1" y="3"/>
                    </a:lnTo>
                    <a:cubicBezTo>
                      <a:pt x="1" y="3"/>
                      <a:pt x="3" y="69"/>
                      <a:pt x="4" y="176"/>
                    </a:cubicBezTo>
                    <a:cubicBezTo>
                      <a:pt x="10" y="117"/>
                      <a:pt x="14" y="58"/>
                      <a:pt x="18" y="0"/>
                    </a:cubicBezTo>
                    <a:close/>
                  </a:path>
                </a:pathLst>
              </a:custGeom>
              <a:solidFill>
                <a:srgbClr val="9B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7"/>
              <p:cNvSpPr/>
              <p:nvPr/>
            </p:nvSpPr>
            <p:spPr>
              <a:xfrm>
                <a:off x="2319523" y="4451875"/>
                <a:ext cx="304437" cy="307544"/>
              </a:xfrm>
              <a:custGeom>
                <a:avLst/>
                <a:gdLst/>
                <a:ahLst/>
                <a:cxnLst/>
                <a:rect l="l" t="t" r="r" b="b"/>
                <a:pathLst>
                  <a:path w="13718" h="13858" extrusionOk="0">
                    <a:moveTo>
                      <a:pt x="3446" y="0"/>
                    </a:moveTo>
                    <a:cubicBezTo>
                      <a:pt x="3446" y="0"/>
                      <a:pt x="2701" y="2383"/>
                      <a:pt x="1659" y="3053"/>
                    </a:cubicBezTo>
                    <a:cubicBezTo>
                      <a:pt x="617" y="3722"/>
                      <a:pt x="0" y="5663"/>
                      <a:pt x="1564" y="6929"/>
                    </a:cubicBezTo>
                    <a:cubicBezTo>
                      <a:pt x="3127" y="8193"/>
                      <a:pt x="4190" y="10792"/>
                      <a:pt x="6051" y="12505"/>
                    </a:cubicBezTo>
                    <a:cubicBezTo>
                      <a:pt x="7087" y="13458"/>
                      <a:pt x="8838" y="13858"/>
                      <a:pt x="10328" y="13858"/>
                    </a:cubicBezTo>
                    <a:cubicBezTo>
                      <a:pt x="11515" y="13858"/>
                      <a:pt x="12536" y="13604"/>
                      <a:pt x="12899" y="13175"/>
                    </a:cubicBezTo>
                    <a:cubicBezTo>
                      <a:pt x="13717" y="12207"/>
                      <a:pt x="11112" y="11687"/>
                      <a:pt x="9475" y="10124"/>
                    </a:cubicBezTo>
                    <a:cubicBezTo>
                      <a:pt x="7838" y="8560"/>
                      <a:pt x="7538" y="968"/>
                      <a:pt x="7538" y="968"/>
                    </a:cubicBezTo>
                    <a:lnTo>
                      <a:pt x="3446"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7"/>
              <p:cNvSpPr/>
              <p:nvPr/>
            </p:nvSpPr>
            <p:spPr>
              <a:xfrm>
                <a:off x="2319523" y="4503360"/>
                <a:ext cx="304415" cy="256035"/>
              </a:xfrm>
              <a:custGeom>
                <a:avLst/>
                <a:gdLst/>
                <a:ahLst/>
                <a:cxnLst/>
                <a:rect l="l" t="t" r="r" b="b"/>
                <a:pathLst>
                  <a:path w="13717" h="11537" extrusionOk="0">
                    <a:moveTo>
                      <a:pt x="2356" y="0"/>
                    </a:moveTo>
                    <a:cubicBezTo>
                      <a:pt x="2145" y="306"/>
                      <a:pt x="1911" y="569"/>
                      <a:pt x="1659" y="731"/>
                    </a:cubicBezTo>
                    <a:cubicBezTo>
                      <a:pt x="616" y="1402"/>
                      <a:pt x="0" y="3343"/>
                      <a:pt x="1563" y="4608"/>
                    </a:cubicBezTo>
                    <a:cubicBezTo>
                      <a:pt x="3126" y="5873"/>
                      <a:pt x="4189" y="8473"/>
                      <a:pt x="6051" y="10184"/>
                    </a:cubicBezTo>
                    <a:cubicBezTo>
                      <a:pt x="7087" y="11137"/>
                      <a:pt x="8839" y="11537"/>
                      <a:pt x="10329" y="11537"/>
                    </a:cubicBezTo>
                    <a:cubicBezTo>
                      <a:pt x="11515" y="11537"/>
                      <a:pt x="12535" y="11283"/>
                      <a:pt x="12898" y="10854"/>
                    </a:cubicBezTo>
                    <a:cubicBezTo>
                      <a:pt x="13716" y="9885"/>
                      <a:pt x="11112" y="9366"/>
                      <a:pt x="9475" y="7804"/>
                    </a:cubicBezTo>
                    <a:cubicBezTo>
                      <a:pt x="8966" y="7317"/>
                      <a:pt x="8586" y="6248"/>
                      <a:pt x="8304" y="5005"/>
                    </a:cubicBezTo>
                    <a:cubicBezTo>
                      <a:pt x="8041" y="5420"/>
                      <a:pt x="7638" y="5656"/>
                      <a:pt x="7181" y="5656"/>
                    </a:cubicBezTo>
                    <a:cubicBezTo>
                      <a:pt x="6885" y="5656"/>
                      <a:pt x="6566" y="5557"/>
                      <a:pt x="6247" y="5344"/>
                    </a:cubicBezTo>
                    <a:cubicBezTo>
                      <a:pt x="4324" y="3806"/>
                      <a:pt x="3151" y="2261"/>
                      <a:pt x="23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7"/>
              <p:cNvSpPr/>
              <p:nvPr/>
            </p:nvSpPr>
            <p:spPr>
              <a:xfrm>
                <a:off x="2329377" y="4540244"/>
                <a:ext cx="282089" cy="219173"/>
              </a:xfrm>
              <a:custGeom>
                <a:avLst/>
                <a:gdLst/>
                <a:ahLst/>
                <a:cxnLst/>
                <a:rect l="l" t="t" r="r" b="b"/>
                <a:pathLst>
                  <a:path w="12711" h="9876" extrusionOk="0">
                    <a:moveTo>
                      <a:pt x="423" y="1"/>
                    </a:moveTo>
                    <a:lnTo>
                      <a:pt x="423" y="1"/>
                    </a:lnTo>
                    <a:cubicBezTo>
                      <a:pt x="0" y="878"/>
                      <a:pt x="41" y="2073"/>
                      <a:pt x="1120" y="2947"/>
                    </a:cubicBezTo>
                    <a:cubicBezTo>
                      <a:pt x="2683" y="4211"/>
                      <a:pt x="3745" y="6811"/>
                      <a:pt x="5607" y="8523"/>
                    </a:cubicBezTo>
                    <a:cubicBezTo>
                      <a:pt x="6644" y="9475"/>
                      <a:pt x="8396" y="9875"/>
                      <a:pt x="9886" y="9875"/>
                    </a:cubicBezTo>
                    <a:cubicBezTo>
                      <a:pt x="11072" y="9875"/>
                      <a:pt x="12092" y="9622"/>
                      <a:pt x="12455" y="9193"/>
                    </a:cubicBezTo>
                    <a:cubicBezTo>
                      <a:pt x="12711" y="8891"/>
                      <a:pt x="12631" y="8632"/>
                      <a:pt x="12351" y="8370"/>
                    </a:cubicBezTo>
                    <a:cubicBezTo>
                      <a:pt x="11859" y="8638"/>
                      <a:pt x="11039" y="8790"/>
                      <a:pt x="10121" y="8790"/>
                    </a:cubicBezTo>
                    <a:cubicBezTo>
                      <a:pt x="8635" y="8790"/>
                      <a:pt x="6890" y="8391"/>
                      <a:pt x="5855" y="7439"/>
                    </a:cubicBezTo>
                    <a:cubicBezTo>
                      <a:pt x="3993" y="5728"/>
                      <a:pt x="2931" y="3128"/>
                      <a:pt x="1368" y="1863"/>
                    </a:cubicBezTo>
                    <a:cubicBezTo>
                      <a:pt x="692" y="1315"/>
                      <a:pt x="425" y="643"/>
                      <a:pt x="4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7"/>
              <p:cNvSpPr/>
              <p:nvPr/>
            </p:nvSpPr>
            <p:spPr>
              <a:xfrm>
                <a:off x="2207542" y="3273609"/>
                <a:ext cx="184819" cy="295804"/>
              </a:xfrm>
              <a:custGeom>
                <a:avLst/>
                <a:gdLst/>
                <a:ahLst/>
                <a:cxnLst/>
                <a:rect l="l" t="t" r="r" b="b"/>
                <a:pathLst>
                  <a:path w="8328" h="13329" extrusionOk="0">
                    <a:moveTo>
                      <a:pt x="0" y="0"/>
                    </a:moveTo>
                    <a:cubicBezTo>
                      <a:pt x="0" y="1"/>
                      <a:pt x="1292" y="11678"/>
                      <a:pt x="2725" y="12976"/>
                    </a:cubicBezTo>
                    <a:cubicBezTo>
                      <a:pt x="3178" y="13222"/>
                      <a:pt x="3668" y="13329"/>
                      <a:pt x="4156" y="13329"/>
                    </a:cubicBezTo>
                    <a:cubicBezTo>
                      <a:pt x="6248" y="13329"/>
                      <a:pt x="8328" y="11381"/>
                      <a:pt x="7483" y="10109"/>
                    </a:cubicBezTo>
                    <a:cubicBezTo>
                      <a:pt x="6440" y="8541"/>
                      <a:pt x="3351" y="332"/>
                      <a:pt x="3351" y="332"/>
                    </a:cubicBezTo>
                    <a:lnTo>
                      <a:pt x="0"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7"/>
              <p:cNvSpPr/>
              <p:nvPr/>
            </p:nvSpPr>
            <p:spPr>
              <a:xfrm>
                <a:off x="1822375" y="2872620"/>
                <a:ext cx="135951" cy="138748"/>
              </a:xfrm>
              <a:custGeom>
                <a:avLst/>
                <a:gdLst/>
                <a:ahLst/>
                <a:cxnLst/>
                <a:rect l="l" t="t" r="r" b="b"/>
                <a:pathLst>
                  <a:path w="6126" h="6252" extrusionOk="0">
                    <a:moveTo>
                      <a:pt x="3063" y="1"/>
                    </a:moveTo>
                    <a:cubicBezTo>
                      <a:pt x="1372" y="1"/>
                      <a:pt x="0" y="1399"/>
                      <a:pt x="0" y="3126"/>
                    </a:cubicBezTo>
                    <a:cubicBezTo>
                      <a:pt x="0" y="4852"/>
                      <a:pt x="1372" y="6251"/>
                      <a:pt x="3063" y="6251"/>
                    </a:cubicBezTo>
                    <a:cubicBezTo>
                      <a:pt x="4754" y="6251"/>
                      <a:pt x="6126" y="4852"/>
                      <a:pt x="6126" y="3126"/>
                    </a:cubicBezTo>
                    <a:cubicBezTo>
                      <a:pt x="6126" y="1399"/>
                      <a:pt x="4754" y="1"/>
                      <a:pt x="3063"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7"/>
              <p:cNvSpPr/>
              <p:nvPr/>
            </p:nvSpPr>
            <p:spPr>
              <a:xfrm>
                <a:off x="2061984" y="3630480"/>
                <a:ext cx="762690" cy="857496"/>
              </a:xfrm>
              <a:custGeom>
                <a:avLst/>
                <a:gdLst/>
                <a:ahLst/>
                <a:cxnLst/>
                <a:rect l="l" t="t" r="r" b="b"/>
                <a:pathLst>
                  <a:path w="34367" h="38639" extrusionOk="0">
                    <a:moveTo>
                      <a:pt x="21109" y="0"/>
                    </a:moveTo>
                    <a:cubicBezTo>
                      <a:pt x="14584" y="0"/>
                      <a:pt x="7960" y="733"/>
                      <a:pt x="7960" y="733"/>
                    </a:cubicBezTo>
                    <a:lnTo>
                      <a:pt x="920" y="6655"/>
                    </a:lnTo>
                    <a:lnTo>
                      <a:pt x="970" y="7430"/>
                    </a:lnTo>
                    <a:cubicBezTo>
                      <a:pt x="970" y="7430"/>
                      <a:pt x="1" y="13053"/>
                      <a:pt x="6591" y="13246"/>
                    </a:cubicBezTo>
                    <a:cubicBezTo>
                      <a:pt x="6693" y="13248"/>
                      <a:pt x="6796" y="13250"/>
                      <a:pt x="6901" y="13250"/>
                    </a:cubicBezTo>
                    <a:cubicBezTo>
                      <a:pt x="13566" y="13250"/>
                      <a:pt x="25745" y="7302"/>
                      <a:pt x="25746" y="7302"/>
                    </a:cubicBezTo>
                    <a:lnTo>
                      <a:pt x="25746" y="7302"/>
                    </a:lnTo>
                    <a:lnTo>
                      <a:pt x="19580" y="37670"/>
                    </a:lnTo>
                    <a:lnTo>
                      <a:pt x="25976" y="38639"/>
                    </a:lnTo>
                    <a:cubicBezTo>
                      <a:pt x="25976" y="38639"/>
                      <a:pt x="34366" y="6310"/>
                      <a:pt x="33636" y="3044"/>
                    </a:cubicBezTo>
                    <a:cubicBezTo>
                      <a:pt x="33097" y="628"/>
                      <a:pt x="27145" y="0"/>
                      <a:pt x="21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7"/>
              <p:cNvSpPr/>
              <p:nvPr/>
            </p:nvSpPr>
            <p:spPr>
              <a:xfrm>
                <a:off x="1905840" y="3667363"/>
                <a:ext cx="810093" cy="840008"/>
              </a:xfrm>
              <a:custGeom>
                <a:avLst/>
                <a:gdLst/>
                <a:ahLst/>
                <a:cxnLst/>
                <a:rect l="l" t="t" r="r" b="b"/>
                <a:pathLst>
                  <a:path w="36503" h="37851" extrusionOk="0">
                    <a:moveTo>
                      <a:pt x="25936" y="0"/>
                    </a:moveTo>
                    <a:cubicBezTo>
                      <a:pt x="19762" y="0"/>
                      <a:pt x="13012" y="609"/>
                      <a:pt x="13012" y="609"/>
                    </a:cubicBezTo>
                    <a:lnTo>
                      <a:pt x="1996" y="5865"/>
                    </a:lnTo>
                    <a:lnTo>
                      <a:pt x="0" y="8664"/>
                    </a:lnTo>
                    <a:cubicBezTo>
                      <a:pt x="0" y="8664"/>
                      <a:pt x="487" y="13709"/>
                      <a:pt x="7077" y="13902"/>
                    </a:cubicBezTo>
                    <a:cubicBezTo>
                      <a:pt x="7193" y="13906"/>
                      <a:pt x="7311" y="13908"/>
                      <a:pt x="7430" y="13908"/>
                    </a:cubicBezTo>
                    <a:cubicBezTo>
                      <a:pt x="14084" y="13908"/>
                      <a:pt x="25578" y="8662"/>
                      <a:pt x="25579" y="8662"/>
                    </a:cubicBezTo>
                    <a:lnTo>
                      <a:pt x="25579" y="8662"/>
                    </a:lnTo>
                    <a:lnTo>
                      <a:pt x="20656" y="36882"/>
                    </a:lnTo>
                    <a:lnTo>
                      <a:pt x="27053" y="37851"/>
                    </a:lnTo>
                    <a:cubicBezTo>
                      <a:pt x="27053" y="37851"/>
                      <a:pt x="36502" y="5187"/>
                      <a:pt x="35920" y="1892"/>
                    </a:cubicBezTo>
                    <a:cubicBezTo>
                      <a:pt x="35658" y="408"/>
                      <a:pt x="30990" y="0"/>
                      <a:pt x="25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7"/>
              <p:cNvSpPr/>
              <p:nvPr/>
            </p:nvSpPr>
            <p:spPr>
              <a:xfrm>
                <a:off x="1747699" y="2600723"/>
                <a:ext cx="520658" cy="539145"/>
              </a:xfrm>
              <a:custGeom>
                <a:avLst/>
                <a:gdLst/>
                <a:ahLst/>
                <a:cxnLst/>
                <a:rect l="l" t="t" r="r" b="b"/>
                <a:pathLst>
                  <a:path w="23461" h="24294" extrusionOk="0">
                    <a:moveTo>
                      <a:pt x="10743" y="0"/>
                    </a:moveTo>
                    <a:cubicBezTo>
                      <a:pt x="8084" y="0"/>
                      <a:pt x="5311" y="1494"/>
                      <a:pt x="3365" y="3916"/>
                    </a:cubicBezTo>
                    <a:cubicBezTo>
                      <a:pt x="1161" y="6660"/>
                      <a:pt x="1" y="15707"/>
                      <a:pt x="1006" y="19545"/>
                    </a:cubicBezTo>
                    <a:cubicBezTo>
                      <a:pt x="2128" y="23833"/>
                      <a:pt x="6857" y="24293"/>
                      <a:pt x="8835" y="24293"/>
                    </a:cubicBezTo>
                    <a:cubicBezTo>
                      <a:pt x="9376" y="24293"/>
                      <a:pt x="9712" y="24259"/>
                      <a:pt x="9712" y="24259"/>
                    </a:cubicBezTo>
                    <a:cubicBezTo>
                      <a:pt x="9712" y="24259"/>
                      <a:pt x="10598" y="22561"/>
                      <a:pt x="10825" y="21001"/>
                    </a:cubicBezTo>
                    <a:cubicBezTo>
                      <a:pt x="10054" y="20642"/>
                      <a:pt x="8705" y="19312"/>
                      <a:pt x="7466" y="17353"/>
                    </a:cubicBezTo>
                    <a:cubicBezTo>
                      <a:pt x="5958" y="17237"/>
                      <a:pt x="4251" y="15255"/>
                      <a:pt x="5137" y="13779"/>
                    </a:cubicBezTo>
                    <a:cubicBezTo>
                      <a:pt x="8235" y="13337"/>
                      <a:pt x="15246" y="5294"/>
                      <a:pt x="15247" y="5294"/>
                    </a:cubicBezTo>
                    <a:lnTo>
                      <a:pt x="15247" y="5294"/>
                    </a:lnTo>
                    <a:lnTo>
                      <a:pt x="11513" y="22479"/>
                    </a:lnTo>
                    <a:cubicBezTo>
                      <a:pt x="11513" y="22479"/>
                      <a:pt x="12312" y="22320"/>
                      <a:pt x="13172" y="22320"/>
                    </a:cubicBezTo>
                    <a:cubicBezTo>
                      <a:pt x="14157" y="22320"/>
                      <a:pt x="15221" y="22529"/>
                      <a:pt x="15247" y="23422"/>
                    </a:cubicBezTo>
                    <a:cubicBezTo>
                      <a:pt x="23460" y="20474"/>
                      <a:pt x="19400" y="1945"/>
                      <a:pt x="15247" y="1777"/>
                    </a:cubicBezTo>
                    <a:cubicBezTo>
                      <a:pt x="13927" y="550"/>
                      <a:pt x="12356" y="0"/>
                      <a:pt x="107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7"/>
              <p:cNvSpPr/>
              <p:nvPr/>
            </p:nvSpPr>
            <p:spPr>
              <a:xfrm>
                <a:off x="2003175" y="2640314"/>
                <a:ext cx="264046" cy="480224"/>
              </a:xfrm>
              <a:custGeom>
                <a:avLst/>
                <a:gdLst/>
                <a:ahLst/>
                <a:cxnLst/>
                <a:rect l="l" t="t" r="r" b="b"/>
                <a:pathLst>
                  <a:path w="11898" h="21639" extrusionOk="0">
                    <a:moveTo>
                      <a:pt x="3811" y="0"/>
                    </a:moveTo>
                    <a:lnTo>
                      <a:pt x="3811" y="0"/>
                    </a:lnTo>
                    <a:cubicBezTo>
                      <a:pt x="6661" y="5007"/>
                      <a:pt x="7868" y="17146"/>
                      <a:pt x="1354" y="19483"/>
                    </a:cubicBezTo>
                    <a:cubicBezTo>
                      <a:pt x="1338" y="18963"/>
                      <a:pt x="970" y="18675"/>
                      <a:pt x="472" y="18526"/>
                    </a:cubicBezTo>
                    <a:lnTo>
                      <a:pt x="1" y="20695"/>
                    </a:lnTo>
                    <a:cubicBezTo>
                      <a:pt x="1" y="20695"/>
                      <a:pt x="800" y="20536"/>
                      <a:pt x="1659" y="20536"/>
                    </a:cubicBezTo>
                    <a:cubicBezTo>
                      <a:pt x="2645" y="20536"/>
                      <a:pt x="3708" y="20745"/>
                      <a:pt x="3735" y="21638"/>
                    </a:cubicBezTo>
                    <a:cubicBezTo>
                      <a:pt x="11897" y="18709"/>
                      <a:pt x="7936" y="390"/>
                      <a:pt x="3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7"/>
              <p:cNvSpPr/>
              <p:nvPr/>
            </p:nvSpPr>
            <p:spPr>
              <a:xfrm>
                <a:off x="1675907" y="3079229"/>
                <a:ext cx="641008" cy="821855"/>
              </a:xfrm>
              <a:custGeom>
                <a:avLst/>
                <a:gdLst/>
                <a:ahLst/>
                <a:cxnLst/>
                <a:rect l="l" t="t" r="r" b="b"/>
                <a:pathLst>
                  <a:path w="28884" h="37033" extrusionOk="0">
                    <a:moveTo>
                      <a:pt x="12482" y="0"/>
                    </a:moveTo>
                    <a:cubicBezTo>
                      <a:pt x="12482" y="0"/>
                      <a:pt x="6494" y="383"/>
                      <a:pt x="3975" y="2225"/>
                    </a:cubicBezTo>
                    <a:cubicBezTo>
                      <a:pt x="1454" y="4066"/>
                      <a:pt x="0" y="12692"/>
                      <a:pt x="0" y="12692"/>
                    </a:cubicBezTo>
                    <a:lnTo>
                      <a:pt x="7321" y="14958"/>
                    </a:lnTo>
                    <a:cubicBezTo>
                      <a:pt x="7321" y="14958"/>
                      <a:pt x="638" y="27045"/>
                      <a:pt x="10824" y="37032"/>
                    </a:cubicBezTo>
                    <a:cubicBezTo>
                      <a:pt x="17414" y="30055"/>
                      <a:pt x="24813" y="26165"/>
                      <a:pt x="28884" y="25196"/>
                    </a:cubicBezTo>
                    <a:cubicBezTo>
                      <a:pt x="25588" y="16085"/>
                      <a:pt x="25610" y="12164"/>
                      <a:pt x="25610" y="12164"/>
                    </a:cubicBezTo>
                    <a:lnTo>
                      <a:pt x="28392" y="11112"/>
                    </a:lnTo>
                    <a:cubicBezTo>
                      <a:pt x="28392" y="11112"/>
                      <a:pt x="26247" y="5582"/>
                      <a:pt x="21950" y="2093"/>
                    </a:cubicBezTo>
                    <a:cubicBezTo>
                      <a:pt x="19966" y="481"/>
                      <a:pt x="16190" y="381"/>
                      <a:pt x="12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a:off x="1910633" y="2980674"/>
                <a:ext cx="114824" cy="165645"/>
              </a:xfrm>
              <a:custGeom>
                <a:avLst/>
                <a:gdLst/>
                <a:ahLst/>
                <a:cxnLst/>
                <a:rect l="l" t="t" r="r" b="b"/>
                <a:pathLst>
                  <a:path w="5174" h="7464" extrusionOk="0">
                    <a:moveTo>
                      <a:pt x="295" y="0"/>
                    </a:moveTo>
                    <a:cubicBezTo>
                      <a:pt x="295" y="0"/>
                      <a:pt x="1" y="4760"/>
                      <a:pt x="105" y="5363"/>
                    </a:cubicBezTo>
                    <a:cubicBezTo>
                      <a:pt x="365" y="6871"/>
                      <a:pt x="2131" y="7464"/>
                      <a:pt x="3523" y="7464"/>
                    </a:cubicBezTo>
                    <a:cubicBezTo>
                      <a:pt x="4297" y="7464"/>
                      <a:pt x="4955" y="7280"/>
                      <a:pt x="5173" y="6969"/>
                    </a:cubicBezTo>
                    <a:lnTo>
                      <a:pt x="5173" y="3310"/>
                    </a:lnTo>
                    <a:lnTo>
                      <a:pt x="295"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1861700" y="2677197"/>
                <a:ext cx="287304" cy="409496"/>
              </a:xfrm>
              <a:custGeom>
                <a:avLst/>
                <a:gdLst/>
                <a:ahLst/>
                <a:cxnLst/>
                <a:rect l="l" t="t" r="r" b="b"/>
                <a:pathLst>
                  <a:path w="12946" h="18452" extrusionOk="0">
                    <a:moveTo>
                      <a:pt x="7667" y="0"/>
                    </a:moveTo>
                    <a:cubicBezTo>
                      <a:pt x="7621" y="0"/>
                      <a:pt x="7574" y="1"/>
                      <a:pt x="7527" y="2"/>
                    </a:cubicBezTo>
                    <a:cubicBezTo>
                      <a:pt x="4354" y="76"/>
                      <a:pt x="1476" y="7382"/>
                      <a:pt x="1476" y="7382"/>
                    </a:cubicBezTo>
                    <a:cubicBezTo>
                      <a:pt x="1476" y="7382"/>
                      <a:pt x="0" y="16828"/>
                      <a:pt x="8265" y="18452"/>
                    </a:cubicBezTo>
                    <a:cubicBezTo>
                      <a:pt x="11648" y="17530"/>
                      <a:pt x="12545" y="14687"/>
                      <a:pt x="12471" y="10850"/>
                    </a:cubicBezTo>
                    <a:cubicBezTo>
                      <a:pt x="12545" y="8268"/>
                      <a:pt x="12945" y="7087"/>
                      <a:pt x="12487" y="4726"/>
                    </a:cubicBezTo>
                    <a:cubicBezTo>
                      <a:pt x="12036" y="2400"/>
                      <a:pt x="10739" y="0"/>
                      <a:pt x="766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a:off x="1933624" y="2698435"/>
                <a:ext cx="215378" cy="387370"/>
              </a:xfrm>
              <a:custGeom>
                <a:avLst/>
                <a:gdLst/>
                <a:ahLst/>
                <a:cxnLst/>
                <a:rect l="l" t="t" r="r" b="b"/>
                <a:pathLst>
                  <a:path w="9705" h="17455" extrusionOk="0">
                    <a:moveTo>
                      <a:pt x="7181" y="0"/>
                    </a:moveTo>
                    <a:cubicBezTo>
                      <a:pt x="7176" y="0"/>
                      <a:pt x="7171" y="0"/>
                      <a:pt x="7166" y="0"/>
                    </a:cubicBezTo>
                    <a:cubicBezTo>
                      <a:pt x="3992" y="74"/>
                      <a:pt x="1115" y="7380"/>
                      <a:pt x="1115" y="7380"/>
                    </a:cubicBezTo>
                    <a:cubicBezTo>
                      <a:pt x="1115" y="7380"/>
                      <a:pt x="1" y="14525"/>
                      <a:pt x="5150" y="17454"/>
                    </a:cubicBezTo>
                    <a:cubicBezTo>
                      <a:pt x="8426" y="16494"/>
                      <a:pt x="9303" y="13680"/>
                      <a:pt x="9230" y="9893"/>
                    </a:cubicBezTo>
                    <a:cubicBezTo>
                      <a:pt x="9304" y="7311"/>
                      <a:pt x="9704" y="6130"/>
                      <a:pt x="9246" y="3769"/>
                    </a:cubicBezTo>
                    <a:cubicBezTo>
                      <a:pt x="8971" y="2353"/>
                      <a:pt x="8380" y="916"/>
                      <a:pt x="7270" y="3"/>
                    </a:cubicBezTo>
                    <a:cubicBezTo>
                      <a:pt x="7239" y="3"/>
                      <a:pt x="7211" y="0"/>
                      <a:pt x="7181"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1828634" y="2667410"/>
                <a:ext cx="328072" cy="257144"/>
              </a:xfrm>
              <a:custGeom>
                <a:avLst/>
                <a:gdLst/>
                <a:ahLst/>
                <a:cxnLst/>
                <a:rect l="l" t="t" r="r" b="b"/>
                <a:pathLst>
                  <a:path w="14783" h="11587" extrusionOk="0">
                    <a:moveTo>
                      <a:pt x="9799" y="0"/>
                    </a:moveTo>
                    <a:cubicBezTo>
                      <a:pt x="8715" y="0"/>
                      <a:pt x="7548" y="222"/>
                      <a:pt x="6482" y="649"/>
                    </a:cubicBezTo>
                    <a:cubicBezTo>
                      <a:pt x="3898" y="1682"/>
                      <a:pt x="0" y="7354"/>
                      <a:pt x="530" y="11586"/>
                    </a:cubicBezTo>
                    <a:cubicBezTo>
                      <a:pt x="6360" y="10406"/>
                      <a:pt x="14121" y="6263"/>
                      <a:pt x="14121" y="6263"/>
                    </a:cubicBezTo>
                    <a:cubicBezTo>
                      <a:pt x="14783" y="4939"/>
                      <a:pt x="14309" y="2678"/>
                      <a:pt x="13393" y="1398"/>
                    </a:cubicBezTo>
                    <a:cubicBezTo>
                      <a:pt x="12713" y="449"/>
                      <a:pt x="11340" y="0"/>
                      <a:pt x="97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a:off x="2153704" y="3352391"/>
                <a:ext cx="220016" cy="158832"/>
              </a:xfrm>
              <a:custGeom>
                <a:avLst/>
                <a:gdLst/>
                <a:ahLst/>
                <a:cxnLst/>
                <a:rect l="l" t="t" r="r" b="b"/>
                <a:pathLst>
                  <a:path w="9914" h="7157" extrusionOk="0">
                    <a:moveTo>
                      <a:pt x="4534" y="1"/>
                    </a:moveTo>
                    <a:cubicBezTo>
                      <a:pt x="3816" y="1"/>
                      <a:pt x="3754" y="348"/>
                      <a:pt x="3500" y="633"/>
                    </a:cubicBezTo>
                    <a:cubicBezTo>
                      <a:pt x="3152" y="1025"/>
                      <a:pt x="756" y="4947"/>
                      <a:pt x="756" y="4947"/>
                    </a:cubicBezTo>
                    <a:cubicBezTo>
                      <a:pt x="756" y="4947"/>
                      <a:pt x="1" y="6560"/>
                      <a:pt x="756" y="6995"/>
                    </a:cubicBezTo>
                    <a:cubicBezTo>
                      <a:pt x="962" y="7114"/>
                      <a:pt x="1418" y="7157"/>
                      <a:pt x="1973" y="7157"/>
                    </a:cubicBezTo>
                    <a:cubicBezTo>
                      <a:pt x="3454" y="7157"/>
                      <a:pt x="5637" y="6849"/>
                      <a:pt x="5637" y="6849"/>
                    </a:cubicBezTo>
                    <a:cubicBezTo>
                      <a:pt x="5637" y="6849"/>
                      <a:pt x="7060" y="5368"/>
                      <a:pt x="7786" y="4526"/>
                    </a:cubicBezTo>
                    <a:cubicBezTo>
                      <a:pt x="8512" y="3684"/>
                      <a:pt x="9913" y="2038"/>
                      <a:pt x="9884" y="1820"/>
                    </a:cubicBezTo>
                    <a:cubicBezTo>
                      <a:pt x="9830" y="1435"/>
                      <a:pt x="7495" y="604"/>
                      <a:pt x="5665" y="169"/>
                    </a:cubicBezTo>
                    <a:cubicBezTo>
                      <a:pt x="5166" y="50"/>
                      <a:pt x="4804" y="1"/>
                      <a:pt x="4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2153859" y="3352391"/>
                <a:ext cx="221437" cy="155126"/>
              </a:xfrm>
              <a:custGeom>
                <a:avLst/>
                <a:gdLst/>
                <a:ahLst/>
                <a:cxnLst/>
                <a:rect l="l" t="t" r="r" b="b"/>
                <a:pathLst>
                  <a:path w="9978" h="6990" extrusionOk="0">
                    <a:moveTo>
                      <a:pt x="4527" y="1"/>
                    </a:moveTo>
                    <a:cubicBezTo>
                      <a:pt x="3809" y="1"/>
                      <a:pt x="3747" y="348"/>
                      <a:pt x="3493" y="633"/>
                    </a:cubicBezTo>
                    <a:cubicBezTo>
                      <a:pt x="3145" y="1025"/>
                      <a:pt x="749" y="4947"/>
                      <a:pt x="749" y="4947"/>
                    </a:cubicBezTo>
                    <a:cubicBezTo>
                      <a:pt x="749" y="4947"/>
                      <a:pt x="0" y="6547"/>
                      <a:pt x="741" y="6990"/>
                    </a:cubicBezTo>
                    <a:cubicBezTo>
                      <a:pt x="734" y="6378"/>
                      <a:pt x="1075" y="5644"/>
                      <a:pt x="1075" y="5644"/>
                    </a:cubicBezTo>
                    <a:cubicBezTo>
                      <a:pt x="1075" y="5644"/>
                      <a:pt x="3473" y="1723"/>
                      <a:pt x="3821" y="1330"/>
                    </a:cubicBezTo>
                    <a:cubicBezTo>
                      <a:pt x="4074" y="1045"/>
                      <a:pt x="4136" y="698"/>
                      <a:pt x="4855" y="698"/>
                    </a:cubicBezTo>
                    <a:cubicBezTo>
                      <a:pt x="5125" y="698"/>
                      <a:pt x="5486" y="747"/>
                      <a:pt x="5984" y="865"/>
                    </a:cubicBezTo>
                    <a:cubicBezTo>
                      <a:pt x="7354" y="1192"/>
                      <a:pt x="9065" y="1518"/>
                      <a:pt x="9877" y="1820"/>
                    </a:cubicBezTo>
                    <a:cubicBezTo>
                      <a:pt x="9978" y="1638"/>
                      <a:pt x="9753" y="1326"/>
                      <a:pt x="9708" y="1259"/>
                    </a:cubicBezTo>
                    <a:cubicBezTo>
                      <a:pt x="9447" y="867"/>
                      <a:pt x="7488" y="604"/>
                      <a:pt x="5658" y="169"/>
                    </a:cubicBezTo>
                    <a:cubicBezTo>
                      <a:pt x="5159" y="50"/>
                      <a:pt x="4797" y="1"/>
                      <a:pt x="45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1640666" y="3370034"/>
                <a:ext cx="647799" cy="376185"/>
              </a:xfrm>
              <a:custGeom>
                <a:avLst/>
                <a:gdLst/>
                <a:ahLst/>
                <a:cxnLst/>
                <a:rect l="l" t="t" r="r" b="b"/>
                <a:pathLst>
                  <a:path w="29190" h="16951" extrusionOk="0">
                    <a:moveTo>
                      <a:pt x="2919" y="1"/>
                    </a:moveTo>
                    <a:cubicBezTo>
                      <a:pt x="2919" y="1"/>
                      <a:pt x="1" y="11951"/>
                      <a:pt x="693" y="15785"/>
                    </a:cubicBezTo>
                    <a:cubicBezTo>
                      <a:pt x="842" y="16609"/>
                      <a:pt x="1799" y="16950"/>
                      <a:pt x="3248" y="16950"/>
                    </a:cubicBezTo>
                    <a:cubicBezTo>
                      <a:pt x="8541" y="16950"/>
                      <a:pt x="20406" y="12398"/>
                      <a:pt x="23464" y="10208"/>
                    </a:cubicBezTo>
                    <a:cubicBezTo>
                      <a:pt x="27010" y="9512"/>
                      <a:pt x="29098" y="7856"/>
                      <a:pt x="29190" y="5597"/>
                    </a:cubicBezTo>
                    <a:lnTo>
                      <a:pt x="29190" y="5597"/>
                    </a:lnTo>
                    <a:cubicBezTo>
                      <a:pt x="28296" y="5619"/>
                      <a:pt x="27538" y="5634"/>
                      <a:pt x="26902" y="5634"/>
                    </a:cubicBezTo>
                    <a:cubicBezTo>
                      <a:pt x="24995" y="5634"/>
                      <a:pt x="24179" y="5500"/>
                      <a:pt x="24048" y="5016"/>
                    </a:cubicBezTo>
                    <a:cubicBezTo>
                      <a:pt x="23873" y="4370"/>
                      <a:pt x="24483" y="3411"/>
                      <a:pt x="24048" y="3324"/>
                    </a:cubicBezTo>
                    <a:cubicBezTo>
                      <a:pt x="24041" y="3322"/>
                      <a:pt x="24033" y="3322"/>
                      <a:pt x="24025" y="3322"/>
                    </a:cubicBezTo>
                    <a:cubicBezTo>
                      <a:pt x="23563" y="3322"/>
                      <a:pt x="22116" y="5783"/>
                      <a:pt x="21259" y="6897"/>
                    </a:cubicBezTo>
                    <a:cubicBezTo>
                      <a:pt x="20387" y="8029"/>
                      <a:pt x="14810" y="9947"/>
                      <a:pt x="11760" y="10382"/>
                    </a:cubicBezTo>
                    <a:cubicBezTo>
                      <a:pt x="10956" y="10497"/>
                      <a:pt x="10241" y="10539"/>
                      <a:pt x="9625" y="10539"/>
                    </a:cubicBezTo>
                    <a:cubicBezTo>
                      <a:pt x="7903" y="10539"/>
                      <a:pt x="6948" y="10209"/>
                      <a:pt x="6948" y="10209"/>
                    </a:cubicBezTo>
                    <a:lnTo>
                      <a:pt x="8908" y="1854"/>
                    </a:lnTo>
                    <a:lnTo>
                      <a:pt x="2919"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2248131" y="3396642"/>
                <a:ext cx="112161" cy="102241"/>
              </a:xfrm>
              <a:custGeom>
                <a:avLst/>
                <a:gdLst/>
                <a:ahLst/>
                <a:cxnLst/>
                <a:rect l="l" t="t" r="r" b="b"/>
                <a:pathLst>
                  <a:path w="5054" h="4607" extrusionOk="0">
                    <a:moveTo>
                      <a:pt x="2766" y="1"/>
                    </a:moveTo>
                    <a:cubicBezTo>
                      <a:pt x="2599" y="1"/>
                      <a:pt x="2512" y="78"/>
                      <a:pt x="2474" y="136"/>
                    </a:cubicBezTo>
                    <a:cubicBezTo>
                      <a:pt x="2398" y="251"/>
                      <a:pt x="2514" y="600"/>
                      <a:pt x="2964" y="992"/>
                    </a:cubicBezTo>
                    <a:cubicBezTo>
                      <a:pt x="3413" y="1385"/>
                      <a:pt x="3748" y="2067"/>
                      <a:pt x="3748" y="2067"/>
                    </a:cubicBezTo>
                    <a:cubicBezTo>
                      <a:pt x="3748" y="2067"/>
                      <a:pt x="2774" y="1006"/>
                      <a:pt x="2194" y="847"/>
                    </a:cubicBezTo>
                    <a:cubicBezTo>
                      <a:pt x="2068" y="813"/>
                      <a:pt x="1950" y="797"/>
                      <a:pt x="1842" y="797"/>
                    </a:cubicBezTo>
                    <a:cubicBezTo>
                      <a:pt x="1455" y="797"/>
                      <a:pt x="1221" y="1000"/>
                      <a:pt x="1361" y="1239"/>
                    </a:cubicBezTo>
                    <a:cubicBezTo>
                      <a:pt x="1540" y="1544"/>
                      <a:pt x="2412" y="1863"/>
                      <a:pt x="2717" y="2226"/>
                    </a:cubicBezTo>
                    <a:cubicBezTo>
                      <a:pt x="3021" y="2590"/>
                      <a:pt x="3153" y="2908"/>
                      <a:pt x="3153" y="2908"/>
                    </a:cubicBezTo>
                    <a:cubicBezTo>
                      <a:pt x="3153" y="2908"/>
                      <a:pt x="1874" y="2168"/>
                      <a:pt x="1149" y="2038"/>
                    </a:cubicBezTo>
                    <a:cubicBezTo>
                      <a:pt x="1071" y="2024"/>
                      <a:pt x="1000" y="2017"/>
                      <a:pt x="935" y="2017"/>
                    </a:cubicBezTo>
                    <a:cubicBezTo>
                      <a:pt x="387" y="2017"/>
                      <a:pt x="275" y="2470"/>
                      <a:pt x="742" y="2677"/>
                    </a:cubicBezTo>
                    <a:cubicBezTo>
                      <a:pt x="1264" y="2908"/>
                      <a:pt x="2063" y="3345"/>
                      <a:pt x="2223" y="3562"/>
                    </a:cubicBezTo>
                    <a:cubicBezTo>
                      <a:pt x="1804" y="3553"/>
                      <a:pt x="1180" y="3469"/>
                      <a:pt x="734" y="3469"/>
                    </a:cubicBezTo>
                    <a:cubicBezTo>
                      <a:pt x="499" y="3469"/>
                      <a:pt x="313" y="3492"/>
                      <a:pt x="233" y="3562"/>
                    </a:cubicBezTo>
                    <a:cubicBezTo>
                      <a:pt x="1" y="3767"/>
                      <a:pt x="263" y="4260"/>
                      <a:pt x="2034" y="4565"/>
                    </a:cubicBezTo>
                    <a:cubicBezTo>
                      <a:pt x="2203" y="4594"/>
                      <a:pt x="2366" y="4607"/>
                      <a:pt x="2525" y="4607"/>
                    </a:cubicBezTo>
                    <a:cubicBezTo>
                      <a:pt x="4032" y="4607"/>
                      <a:pt x="5053" y="3419"/>
                      <a:pt x="5053" y="3419"/>
                    </a:cubicBezTo>
                    <a:cubicBezTo>
                      <a:pt x="5053" y="3419"/>
                      <a:pt x="4853" y="1283"/>
                      <a:pt x="3564" y="351"/>
                    </a:cubicBezTo>
                    <a:cubicBezTo>
                      <a:pt x="3193" y="82"/>
                      <a:pt x="2938" y="1"/>
                      <a:pt x="276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3320477" y="3674819"/>
                <a:ext cx="122103" cy="116045"/>
              </a:xfrm>
              <a:custGeom>
                <a:avLst/>
                <a:gdLst/>
                <a:ahLst/>
                <a:cxnLst/>
                <a:rect l="l" t="t" r="r" b="b"/>
                <a:pathLst>
                  <a:path w="5502" h="5229" extrusionOk="0">
                    <a:moveTo>
                      <a:pt x="3652" y="1"/>
                    </a:moveTo>
                    <a:lnTo>
                      <a:pt x="0" y="1892"/>
                    </a:lnTo>
                    <a:lnTo>
                      <a:pt x="1892" y="5229"/>
                    </a:lnTo>
                    <a:lnTo>
                      <a:pt x="5501" y="3258"/>
                    </a:lnTo>
                    <a:lnTo>
                      <a:pt x="365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a:off x="3146580" y="3724374"/>
                <a:ext cx="377827" cy="224055"/>
              </a:xfrm>
              <a:custGeom>
                <a:avLst/>
                <a:gdLst/>
                <a:ahLst/>
                <a:cxnLst/>
                <a:rect l="l" t="t" r="r" b="b"/>
                <a:pathLst>
                  <a:path w="17025" h="10096" extrusionOk="0">
                    <a:moveTo>
                      <a:pt x="13277" y="1"/>
                    </a:moveTo>
                    <a:cubicBezTo>
                      <a:pt x="12780" y="1039"/>
                      <a:pt x="9274" y="2827"/>
                      <a:pt x="9274" y="2827"/>
                    </a:cubicBezTo>
                    <a:cubicBezTo>
                      <a:pt x="9274" y="2827"/>
                      <a:pt x="9191" y="4847"/>
                      <a:pt x="7477" y="5824"/>
                    </a:cubicBezTo>
                    <a:cubicBezTo>
                      <a:pt x="5762" y="6802"/>
                      <a:pt x="1998" y="5688"/>
                      <a:pt x="1061" y="7380"/>
                    </a:cubicBezTo>
                    <a:cubicBezTo>
                      <a:pt x="1" y="9297"/>
                      <a:pt x="4042" y="10095"/>
                      <a:pt x="6968" y="10095"/>
                    </a:cubicBezTo>
                    <a:cubicBezTo>
                      <a:pt x="7882" y="10095"/>
                      <a:pt x="8688" y="10017"/>
                      <a:pt x="9195" y="9871"/>
                    </a:cubicBezTo>
                    <a:cubicBezTo>
                      <a:pt x="11323" y="9256"/>
                      <a:pt x="16222" y="6845"/>
                      <a:pt x="16624" y="5934"/>
                    </a:cubicBezTo>
                    <a:cubicBezTo>
                      <a:pt x="17024" y="5023"/>
                      <a:pt x="16137" y="3927"/>
                      <a:pt x="15333" y="3123"/>
                    </a:cubicBezTo>
                    <a:cubicBezTo>
                      <a:pt x="14530" y="2320"/>
                      <a:pt x="13277" y="1"/>
                      <a:pt x="13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a:off x="3149154" y="3820843"/>
                <a:ext cx="371236" cy="127540"/>
              </a:xfrm>
              <a:custGeom>
                <a:avLst/>
                <a:gdLst/>
                <a:ahLst/>
                <a:cxnLst/>
                <a:rect l="l" t="t" r="r" b="b"/>
                <a:pathLst>
                  <a:path w="16728" h="5747" extrusionOk="0">
                    <a:moveTo>
                      <a:pt x="16229" y="0"/>
                    </a:moveTo>
                    <a:cubicBezTo>
                      <a:pt x="16214" y="65"/>
                      <a:pt x="16192" y="131"/>
                      <a:pt x="16165" y="193"/>
                    </a:cubicBezTo>
                    <a:cubicBezTo>
                      <a:pt x="15764" y="1106"/>
                      <a:pt x="10865" y="3516"/>
                      <a:pt x="8737" y="4130"/>
                    </a:cubicBezTo>
                    <a:cubicBezTo>
                      <a:pt x="8231" y="4276"/>
                      <a:pt x="7428" y="4354"/>
                      <a:pt x="6515" y="4354"/>
                    </a:cubicBezTo>
                    <a:cubicBezTo>
                      <a:pt x="4499" y="4354"/>
                      <a:pt x="1952" y="3974"/>
                      <a:pt x="910" y="3110"/>
                    </a:cubicBezTo>
                    <a:lnTo>
                      <a:pt x="910" y="3110"/>
                    </a:lnTo>
                    <a:cubicBezTo>
                      <a:pt x="0" y="4970"/>
                      <a:pt x="3971" y="5747"/>
                      <a:pt x="6855" y="5747"/>
                    </a:cubicBezTo>
                    <a:cubicBezTo>
                      <a:pt x="7768" y="5747"/>
                      <a:pt x="8573" y="5669"/>
                      <a:pt x="9079" y="5523"/>
                    </a:cubicBezTo>
                    <a:cubicBezTo>
                      <a:pt x="11207" y="4909"/>
                      <a:pt x="16106" y="2499"/>
                      <a:pt x="16508" y="1586"/>
                    </a:cubicBezTo>
                    <a:cubicBezTo>
                      <a:pt x="16728" y="1087"/>
                      <a:pt x="16559" y="532"/>
                      <a:pt x="162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a:off x="2893412" y="2854312"/>
                <a:ext cx="644182" cy="892538"/>
              </a:xfrm>
              <a:custGeom>
                <a:avLst/>
                <a:gdLst/>
                <a:ahLst/>
                <a:cxnLst/>
                <a:rect l="l" t="t" r="r" b="b"/>
                <a:pathLst>
                  <a:path w="29027" h="40218" extrusionOk="0">
                    <a:moveTo>
                      <a:pt x="6430" y="0"/>
                    </a:moveTo>
                    <a:cubicBezTo>
                      <a:pt x="5762" y="0"/>
                      <a:pt x="5130" y="100"/>
                      <a:pt x="4544" y="314"/>
                    </a:cubicBezTo>
                    <a:cubicBezTo>
                      <a:pt x="3342" y="754"/>
                      <a:pt x="1" y="10133"/>
                      <a:pt x="1448" y="13924"/>
                    </a:cubicBezTo>
                    <a:cubicBezTo>
                      <a:pt x="5244" y="23870"/>
                      <a:pt x="19395" y="40218"/>
                      <a:pt x="19395" y="40218"/>
                    </a:cubicBezTo>
                    <a:lnTo>
                      <a:pt x="23812" y="37965"/>
                    </a:lnTo>
                    <a:cubicBezTo>
                      <a:pt x="23812" y="37965"/>
                      <a:pt x="15222" y="14728"/>
                      <a:pt x="9950" y="12456"/>
                    </a:cubicBezTo>
                    <a:lnTo>
                      <a:pt x="9950" y="12456"/>
                    </a:lnTo>
                    <a:cubicBezTo>
                      <a:pt x="11953" y="12790"/>
                      <a:pt x="20864" y="16542"/>
                      <a:pt x="26108" y="16542"/>
                    </a:cubicBezTo>
                    <a:cubicBezTo>
                      <a:pt x="27321" y="16542"/>
                      <a:pt x="28337" y="16341"/>
                      <a:pt x="29026" y="15852"/>
                    </a:cubicBezTo>
                    <a:cubicBezTo>
                      <a:pt x="29026" y="15852"/>
                      <a:pt x="14860" y="0"/>
                      <a:pt x="6430" y="0"/>
                    </a:cubicBezTo>
                    <a:close/>
                  </a:path>
                </a:pathLst>
              </a:custGeom>
              <a:solidFill>
                <a:srgbClr val="577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a:off x="3025189" y="3756553"/>
                <a:ext cx="106790" cy="91455"/>
              </a:xfrm>
              <a:custGeom>
                <a:avLst/>
                <a:gdLst/>
                <a:ahLst/>
                <a:cxnLst/>
                <a:rect l="l" t="t" r="r" b="b"/>
                <a:pathLst>
                  <a:path w="4812" h="4121" extrusionOk="0">
                    <a:moveTo>
                      <a:pt x="4387" y="0"/>
                    </a:moveTo>
                    <a:lnTo>
                      <a:pt x="1" y="1542"/>
                    </a:lnTo>
                    <a:lnTo>
                      <a:pt x="719" y="4120"/>
                    </a:lnTo>
                    <a:lnTo>
                      <a:pt x="4812" y="3721"/>
                    </a:lnTo>
                    <a:lnTo>
                      <a:pt x="4387"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a:off x="2790396" y="2890663"/>
                <a:ext cx="1234125" cy="910580"/>
              </a:xfrm>
              <a:custGeom>
                <a:avLst/>
                <a:gdLst/>
                <a:ahLst/>
                <a:cxnLst/>
                <a:rect l="l" t="t" r="r" b="b"/>
                <a:pathLst>
                  <a:path w="55610" h="41031" extrusionOk="0">
                    <a:moveTo>
                      <a:pt x="6173" y="0"/>
                    </a:moveTo>
                    <a:cubicBezTo>
                      <a:pt x="5860" y="0"/>
                      <a:pt x="5561" y="42"/>
                      <a:pt x="5279" y="130"/>
                    </a:cubicBezTo>
                    <a:cubicBezTo>
                      <a:pt x="1386" y="1349"/>
                      <a:pt x="0" y="6185"/>
                      <a:pt x="344" y="10228"/>
                    </a:cubicBezTo>
                    <a:cubicBezTo>
                      <a:pt x="1244" y="20835"/>
                      <a:pt x="10335" y="41030"/>
                      <a:pt x="10335" y="41030"/>
                    </a:cubicBezTo>
                    <a:lnTo>
                      <a:pt x="15243" y="39434"/>
                    </a:lnTo>
                    <a:cubicBezTo>
                      <a:pt x="15243" y="39434"/>
                      <a:pt x="13408" y="16325"/>
                      <a:pt x="8968" y="12685"/>
                    </a:cubicBezTo>
                    <a:lnTo>
                      <a:pt x="8968" y="12685"/>
                    </a:lnTo>
                    <a:cubicBezTo>
                      <a:pt x="13882" y="15026"/>
                      <a:pt x="25772" y="31014"/>
                      <a:pt x="39551" y="31014"/>
                    </a:cubicBezTo>
                    <a:cubicBezTo>
                      <a:pt x="40883" y="31014"/>
                      <a:pt x="42232" y="30865"/>
                      <a:pt x="43595" y="30539"/>
                    </a:cubicBezTo>
                    <a:cubicBezTo>
                      <a:pt x="55610" y="27668"/>
                      <a:pt x="49976" y="13162"/>
                      <a:pt x="49976" y="13162"/>
                    </a:cubicBezTo>
                    <a:cubicBezTo>
                      <a:pt x="49976" y="13162"/>
                      <a:pt x="41802" y="10255"/>
                      <a:pt x="36401" y="10255"/>
                    </a:cubicBezTo>
                    <a:cubicBezTo>
                      <a:pt x="34616" y="10255"/>
                      <a:pt x="33133" y="10573"/>
                      <a:pt x="32349" y="11419"/>
                    </a:cubicBezTo>
                    <a:cubicBezTo>
                      <a:pt x="31512" y="12324"/>
                      <a:pt x="30762" y="12688"/>
                      <a:pt x="29999" y="12688"/>
                    </a:cubicBezTo>
                    <a:cubicBezTo>
                      <a:pt x="27889" y="12688"/>
                      <a:pt x="25676" y="9904"/>
                      <a:pt x="21232" y="8060"/>
                    </a:cubicBezTo>
                    <a:cubicBezTo>
                      <a:pt x="15654" y="5747"/>
                      <a:pt x="9870" y="0"/>
                      <a:pt x="6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a:off x="2765874" y="3817692"/>
                <a:ext cx="406611" cy="166710"/>
              </a:xfrm>
              <a:custGeom>
                <a:avLst/>
                <a:gdLst/>
                <a:ahLst/>
                <a:cxnLst/>
                <a:rect l="l" t="t" r="r" b="b"/>
                <a:pathLst>
                  <a:path w="18322" h="7512" extrusionOk="0">
                    <a:moveTo>
                      <a:pt x="16843" y="1"/>
                    </a:moveTo>
                    <a:cubicBezTo>
                      <a:pt x="15979" y="761"/>
                      <a:pt x="12053" y="1031"/>
                      <a:pt x="12053" y="1031"/>
                    </a:cubicBezTo>
                    <a:cubicBezTo>
                      <a:pt x="12053" y="1031"/>
                      <a:pt x="10203" y="2792"/>
                      <a:pt x="8242" y="3020"/>
                    </a:cubicBezTo>
                    <a:cubicBezTo>
                      <a:pt x="6281" y="3248"/>
                      <a:pt x="3264" y="3266"/>
                      <a:pt x="1633" y="4309"/>
                    </a:cubicBezTo>
                    <a:cubicBezTo>
                      <a:pt x="1" y="5351"/>
                      <a:pt x="1719" y="7130"/>
                      <a:pt x="3915" y="7399"/>
                    </a:cubicBezTo>
                    <a:cubicBezTo>
                      <a:pt x="4527" y="7474"/>
                      <a:pt x="5804" y="7512"/>
                      <a:pt x="7342" y="7512"/>
                    </a:cubicBezTo>
                    <a:cubicBezTo>
                      <a:pt x="11327" y="7512"/>
                      <a:pt x="17071" y="7262"/>
                      <a:pt x="17595" y="6770"/>
                    </a:cubicBezTo>
                    <a:cubicBezTo>
                      <a:pt x="18322" y="6089"/>
                      <a:pt x="17934" y="4733"/>
                      <a:pt x="17510" y="3679"/>
                    </a:cubicBezTo>
                    <a:cubicBezTo>
                      <a:pt x="17087" y="2624"/>
                      <a:pt x="16843" y="1"/>
                      <a:pt x="168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a:off x="2771910" y="3918977"/>
                <a:ext cx="394472" cy="65446"/>
              </a:xfrm>
              <a:custGeom>
                <a:avLst/>
                <a:gdLst/>
                <a:ahLst/>
                <a:cxnLst/>
                <a:rect l="l" t="t" r="r" b="b"/>
                <a:pathLst>
                  <a:path w="17775" h="2949" extrusionOk="0">
                    <a:moveTo>
                      <a:pt x="1042" y="1"/>
                    </a:moveTo>
                    <a:lnTo>
                      <a:pt x="1042" y="1"/>
                    </a:lnTo>
                    <a:cubicBezTo>
                      <a:pt x="1" y="1055"/>
                      <a:pt x="1618" y="2587"/>
                      <a:pt x="3643" y="2837"/>
                    </a:cubicBezTo>
                    <a:cubicBezTo>
                      <a:pt x="4255" y="2911"/>
                      <a:pt x="5531" y="2949"/>
                      <a:pt x="7069" y="2949"/>
                    </a:cubicBezTo>
                    <a:cubicBezTo>
                      <a:pt x="11054" y="2949"/>
                      <a:pt x="16799" y="2699"/>
                      <a:pt x="17323" y="2206"/>
                    </a:cubicBezTo>
                    <a:cubicBezTo>
                      <a:pt x="17697" y="1857"/>
                      <a:pt x="17774" y="1329"/>
                      <a:pt x="17706" y="756"/>
                    </a:cubicBezTo>
                    <a:lnTo>
                      <a:pt x="17706" y="756"/>
                    </a:lnTo>
                    <a:cubicBezTo>
                      <a:pt x="17656" y="836"/>
                      <a:pt x="17595" y="910"/>
                      <a:pt x="17526" y="977"/>
                    </a:cubicBezTo>
                    <a:cubicBezTo>
                      <a:pt x="17002" y="1468"/>
                      <a:pt x="11260" y="1718"/>
                      <a:pt x="7276" y="1718"/>
                    </a:cubicBezTo>
                    <a:cubicBezTo>
                      <a:pt x="5736" y="1718"/>
                      <a:pt x="4459" y="1681"/>
                      <a:pt x="3846" y="1606"/>
                    </a:cubicBezTo>
                    <a:cubicBezTo>
                      <a:pt x="2543" y="1445"/>
                      <a:pt x="1408" y="754"/>
                      <a:pt x="10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a:off x="2991745" y="2240923"/>
                <a:ext cx="250176" cy="370437"/>
              </a:xfrm>
              <a:custGeom>
                <a:avLst/>
                <a:gdLst/>
                <a:ahLst/>
                <a:cxnLst/>
                <a:rect l="l" t="t" r="r" b="b"/>
                <a:pathLst>
                  <a:path w="11273" h="16692" extrusionOk="0">
                    <a:moveTo>
                      <a:pt x="1290" y="0"/>
                    </a:moveTo>
                    <a:cubicBezTo>
                      <a:pt x="1071" y="0"/>
                      <a:pt x="888" y="38"/>
                      <a:pt x="748" y="112"/>
                    </a:cubicBezTo>
                    <a:cubicBezTo>
                      <a:pt x="1" y="511"/>
                      <a:pt x="1316" y="13582"/>
                      <a:pt x="3325" y="14971"/>
                    </a:cubicBezTo>
                    <a:cubicBezTo>
                      <a:pt x="3325" y="14971"/>
                      <a:pt x="3612" y="14900"/>
                      <a:pt x="4044" y="14900"/>
                    </a:cubicBezTo>
                    <a:cubicBezTo>
                      <a:pt x="4872" y="14900"/>
                      <a:pt x="6231" y="15162"/>
                      <a:pt x="7113" y="16691"/>
                    </a:cubicBezTo>
                    <a:cubicBezTo>
                      <a:pt x="9079" y="15389"/>
                      <a:pt x="11272" y="10560"/>
                      <a:pt x="11272" y="10560"/>
                    </a:cubicBezTo>
                    <a:cubicBezTo>
                      <a:pt x="11272" y="10560"/>
                      <a:pt x="7357" y="5892"/>
                      <a:pt x="5506" y="2366"/>
                    </a:cubicBezTo>
                    <a:cubicBezTo>
                      <a:pt x="3892" y="730"/>
                      <a:pt x="2249" y="0"/>
                      <a:pt x="1290"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a:off x="2771910" y="2177143"/>
                <a:ext cx="326829" cy="475852"/>
              </a:xfrm>
              <a:custGeom>
                <a:avLst/>
                <a:gdLst/>
                <a:ahLst/>
                <a:cxnLst/>
                <a:rect l="l" t="t" r="r" b="b"/>
                <a:pathLst>
                  <a:path w="14727" h="21442" extrusionOk="0">
                    <a:moveTo>
                      <a:pt x="7825" y="0"/>
                    </a:moveTo>
                    <a:cubicBezTo>
                      <a:pt x="7613" y="0"/>
                      <a:pt x="7378" y="20"/>
                      <a:pt x="7115" y="62"/>
                    </a:cubicBezTo>
                    <a:cubicBezTo>
                      <a:pt x="3254" y="682"/>
                      <a:pt x="1" y="4770"/>
                      <a:pt x="594" y="8241"/>
                    </a:cubicBezTo>
                    <a:cubicBezTo>
                      <a:pt x="594" y="8241"/>
                      <a:pt x="1514" y="13314"/>
                      <a:pt x="2383" y="13394"/>
                    </a:cubicBezTo>
                    <a:cubicBezTo>
                      <a:pt x="3251" y="13476"/>
                      <a:pt x="2960" y="14693"/>
                      <a:pt x="2918" y="15551"/>
                    </a:cubicBezTo>
                    <a:cubicBezTo>
                      <a:pt x="2878" y="16408"/>
                      <a:pt x="2809" y="17331"/>
                      <a:pt x="3248" y="17617"/>
                    </a:cubicBezTo>
                    <a:cubicBezTo>
                      <a:pt x="3348" y="17683"/>
                      <a:pt x="3492" y="17708"/>
                      <a:pt x="3654" y="17708"/>
                    </a:cubicBezTo>
                    <a:cubicBezTo>
                      <a:pt x="4199" y="17708"/>
                      <a:pt x="4952" y="17420"/>
                      <a:pt x="4952" y="17420"/>
                    </a:cubicBezTo>
                    <a:cubicBezTo>
                      <a:pt x="4952" y="17420"/>
                      <a:pt x="5407" y="18057"/>
                      <a:pt x="5380" y="18290"/>
                    </a:cubicBezTo>
                    <a:cubicBezTo>
                      <a:pt x="5434" y="18429"/>
                      <a:pt x="5603" y="18467"/>
                      <a:pt x="5773" y="18467"/>
                    </a:cubicBezTo>
                    <a:cubicBezTo>
                      <a:pt x="5980" y="18467"/>
                      <a:pt x="6187" y="18411"/>
                      <a:pt x="6187" y="18411"/>
                    </a:cubicBezTo>
                    <a:cubicBezTo>
                      <a:pt x="6187" y="18411"/>
                      <a:pt x="7329" y="17171"/>
                      <a:pt x="7526" y="16599"/>
                    </a:cubicBezTo>
                    <a:lnTo>
                      <a:pt x="7526" y="16599"/>
                    </a:lnTo>
                    <a:cubicBezTo>
                      <a:pt x="8403" y="18071"/>
                      <a:pt x="6852" y="19041"/>
                      <a:pt x="6723" y="19144"/>
                    </a:cubicBezTo>
                    <a:cubicBezTo>
                      <a:pt x="6615" y="19230"/>
                      <a:pt x="6781" y="19441"/>
                      <a:pt x="7057" y="19441"/>
                    </a:cubicBezTo>
                    <a:cubicBezTo>
                      <a:pt x="7114" y="19441"/>
                      <a:pt x="7176" y="19432"/>
                      <a:pt x="7241" y="19411"/>
                    </a:cubicBezTo>
                    <a:cubicBezTo>
                      <a:pt x="7282" y="19397"/>
                      <a:pt x="7325" y="19391"/>
                      <a:pt x="7369" y="19391"/>
                    </a:cubicBezTo>
                    <a:cubicBezTo>
                      <a:pt x="7730" y="19391"/>
                      <a:pt x="8162" y="19838"/>
                      <a:pt x="8220" y="20680"/>
                    </a:cubicBezTo>
                    <a:cubicBezTo>
                      <a:pt x="8252" y="21140"/>
                      <a:pt x="8680" y="21441"/>
                      <a:pt x="9250" y="21441"/>
                    </a:cubicBezTo>
                    <a:cubicBezTo>
                      <a:pt x="9851" y="21441"/>
                      <a:pt x="10609" y="21107"/>
                      <a:pt x="11228" y="20272"/>
                    </a:cubicBezTo>
                    <a:cubicBezTo>
                      <a:pt x="12435" y="18642"/>
                      <a:pt x="14548" y="16677"/>
                      <a:pt x="14637" y="15326"/>
                    </a:cubicBezTo>
                    <a:cubicBezTo>
                      <a:pt x="14726" y="13975"/>
                      <a:pt x="12739" y="11218"/>
                      <a:pt x="12739" y="11218"/>
                    </a:cubicBezTo>
                    <a:cubicBezTo>
                      <a:pt x="12739" y="11218"/>
                      <a:pt x="11605" y="9152"/>
                      <a:pt x="10293" y="6369"/>
                    </a:cubicBezTo>
                    <a:cubicBezTo>
                      <a:pt x="9069" y="3774"/>
                      <a:pt x="10719" y="0"/>
                      <a:pt x="7825"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a:off x="2687957" y="2142590"/>
                <a:ext cx="499908" cy="530112"/>
              </a:xfrm>
              <a:custGeom>
                <a:avLst/>
                <a:gdLst/>
                <a:ahLst/>
                <a:cxnLst/>
                <a:rect l="l" t="t" r="r" b="b"/>
                <a:pathLst>
                  <a:path w="22526" h="23887" extrusionOk="0">
                    <a:moveTo>
                      <a:pt x="9708" y="0"/>
                    </a:moveTo>
                    <a:cubicBezTo>
                      <a:pt x="8178" y="0"/>
                      <a:pt x="6792" y="689"/>
                      <a:pt x="5628" y="1856"/>
                    </a:cubicBezTo>
                    <a:cubicBezTo>
                      <a:pt x="3659" y="3828"/>
                      <a:pt x="0" y="7195"/>
                      <a:pt x="2856" y="12550"/>
                    </a:cubicBezTo>
                    <a:cubicBezTo>
                      <a:pt x="3935" y="11943"/>
                      <a:pt x="4651" y="11127"/>
                      <a:pt x="4651" y="11127"/>
                    </a:cubicBezTo>
                    <a:cubicBezTo>
                      <a:pt x="4651" y="11127"/>
                      <a:pt x="6652" y="9912"/>
                      <a:pt x="7425" y="8066"/>
                    </a:cubicBezTo>
                    <a:cubicBezTo>
                      <a:pt x="7601" y="7644"/>
                      <a:pt x="7760" y="7475"/>
                      <a:pt x="7901" y="7475"/>
                    </a:cubicBezTo>
                    <a:cubicBezTo>
                      <a:pt x="8378" y="7475"/>
                      <a:pt x="8645" y="9416"/>
                      <a:pt x="8659" y="10134"/>
                    </a:cubicBezTo>
                    <a:cubicBezTo>
                      <a:pt x="8677" y="11063"/>
                      <a:pt x="10163" y="11238"/>
                      <a:pt x="11042" y="11363"/>
                    </a:cubicBezTo>
                    <a:cubicBezTo>
                      <a:pt x="11921" y="11487"/>
                      <a:pt x="13005" y="13804"/>
                      <a:pt x="12814" y="14742"/>
                    </a:cubicBezTo>
                    <a:cubicBezTo>
                      <a:pt x="12623" y="15680"/>
                      <a:pt x="11942" y="16528"/>
                      <a:pt x="12909" y="17517"/>
                    </a:cubicBezTo>
                    <a:cubicBezTo>
                      <a:pt x="13876" y="18506"/>
                      <a:pt x="14212" y="20205"/>
                      <a:pt x="13482" y="21022"/>
                    </a:cubicBezTo>
                    <a:cubicBezTo>
                      <a:pt x="12930" y="21640"/>
                      <a:pt x="12602" y="21912"/>
                      <a:pt x="12269" y="21912"/>
                    </a:cubicBezTo>
                    <a:cubicBezTo>
                      <a:pt x="12162" y="21912"/>
                      <a:pt x="12054" y="21884"/>
                      <a:pt x="11938" y="21830"/>
                    </a:cubicBezTo>
                    <a:lnTo>
                      <a:pt x="11938" y="21830"/>
                    </a:lnTo>
                    <a:cubicBezTo>
                      <a:pt x="11912" y="22896"/>
                      <a:pt x="12708" y="23886"/>
                      <a:pt x="12708" y="23886"/>
                    </a:cubicBezTo>
                    <a:cubicBezTo>
                      <a:pt x="12708" y="23886"/>
                      <a:pt x="14072" y="23738"/>
                      <a:pt x="15728" y="22382"/>
                    </a:cubicBezTo>
                    <a:cubicBezTo>
                      <a:pt x="17385" y="21028"/>
                      <a:pt x="18544" y="18157"/>
                      <a:pt x="18282" y="17457"/>
                    </a:cubicBezTo>
                    <a:cubicBezTo>
                      <a:pt x="18021" y="16757"/>
                      <a:pt x="16298" y="16718"/>
                      <a:pt x="15359" y="15382"/>
                    </a:cubicBezTo>
                    <a:cubicBezTo>
                      <a:pt x="14423" y="14047"/>
                      <a:pt x="12375" y="9794"/>
                      <a:pt x="13824" y="8765"/>
                    </a:cubicBezTo>
                    <a:cubicBezTo>
                      <a:pt x="14366" y="8379"/>
                      <a:pt x="14761" y="8242"/>
                      <a:pt x="15085" y="8242"/>
                    </a:cubicBezTo>
                    <a:cubicBezTo>
                      <a:pt x="15628" y="8242"/>
                      <a:pt x="15975" y="8625"/>
                      <a:pt x="16486" y="8870"/>
                    </a:cubicBezTo>
                    <a:cubicBezTo>
                      <a:pt x="17304" y="9261"/>
                      <a:pt x="18269" y="11267"/>
                      <a:pt x="19595" y="11829"/>
                    </a:cubicBezTo>
                    <a:cubicBezTo>
                      <a:pt x="20071" y="12030"/>
                      <a:pt x="20582" y="12095"/>
                      <a:pt x="21042" y="12095"/>
                    </a:cubicBezTo>
                    <a:cubicBezTo>
                      <a:pt x="21866" y="12095"/>
                      <a:pt x="22526" y="11888"/>
                      <a:pt x="22526" y="11888"/>
                    </a:cubicBezTo>
                    <a:cubicBezTo>
                      <a:pt x="22526" y="11888"/>
                      <a:pt x="19884" y="6840"/>
                      <a:pt x="19268" y="5041"/>
                    </a:cubicBezTo>
                    <a:cubicBezTo>
                      <a:pt x="18693" y="3365"/>
                      <a:pt x="17033" y="1021"/>
                      <a:pt x="13795" y="1021"/>
                    </a:cubicBezTo>
                    <a:cubicBezTo>
                      <a:pt x="13559" y="1021"/>
                      <a:pt x="13315" y="1033"/>
                      <a:pt x="13063" y="1059"/>
                    </a:cubicBezTo>
                    <a:cubicBezTo>
                      <a:pt x="11893" y="330"/>
                      <a:pt x="10766" y="0"/>
                      <a:pt x="9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a:off x="2769136" y="2142568"/>
                <a:ext cx="418728" cy="515110"/>
              </a:xfrm>
              <a:custGeom>
                <a:avLst/>
                <a:gdLst/>
                <a:ahLst/>
                <a:cxnLst/>
                <a:rect l="l" t="t" r="r" b="b"/>
                <a:pathLst>
                  <a:path w="18868" h="23211" extrusionOk="0">
                    <a:moveTo>
                      <a:pt x="6049" y="1"/>
                    </a:moveTo>
                    <a:cubicBezTo>
                      <a:pt x="4520" y="1"/>
                      <a:pt x="3134" y="689"/>
                      <a:pt x="1970" y="1855"/>
                    </a:cubicBezTo>
                    <a:cubicBezTo>
                      <a:pt x="1" y="3829"/>
                      <a:pt x="993" y="11128"/>
                      <a:pt x="993" y="11128"/>
                    </a:cubicBezTo>
                    <a:cubicBezTo>
                      <a:pt x="993" y="11128"/>
                      <a:pt x="2994" y="9913"/>
                      <a:pt x="3767" y="8067"/>
                    </a:cubicBezTo>
                    <a:cubicBezTo>
                      <a:pt x="4053" y="7383"/>
                      <a:pt x="4446" y="7130"/>
                      <a:pt x="4827" y="7130"/>
                    </a:cubicBezTo>
                    <a:cubicBezTo>
                      <a:pt x="5476" y="7130"/>
                      <a:pt x="6093" y="7860"/>
                      <a:pt x="6104" y="8445"/>
                    </a:cubicBezTo>
                    <a:cubicBezTo>
                      <a:pt x="6123" y="9374"/>
                      <a:pt x="7342" y="10575"/>
                      <a:pt x="8221" y="10699"/>
                    </a:cubicBezTo>
                    <a:cubicBezTo>
                      <a:pt x="9099" y="10824"/>
                      <a:pt x="9788" y="14211"/>
                      <a:pt x="9596" y="15148"/>
                    </a:cubicBezTo>
                    <a:cubicBezTo>
                      <a:pt x="9406" y="16086"/>
                      <a:pt x="8284" y="16529"/>
                      <a:pt x="9251" y="17518"/>
                    </a:cubicBezTo>
                    <a:cubicBezTo>
                      <a:pt x="10219" y="18507"/>
                      <a:pt x="10555" y="20206"/>
                      <a:pt x="9825" y="21023"/>
                    </a:cubicBezTo>
                    <a:cubicBezTo>
                      <a:pt x="9744" y="21112"/>
                      <a:pt x="9672" y="21192"/>
                      <a:pt x="9600" y="21267"/>
                    </a:cubicBezTo>
                    <a:cubicBezTo>
                      <a:pt x="9898" y="21986"/>
                      <a:pt x="10326" y="22646"/>
                      <a:pt x="10863" y="23210"/>
                    </a:cubicBezTo>
                    <a:cubicBezTo>
                      <a:pt x="11289" y="22970"/>
                      <a:pt x="11693" y="22694"/>
                      <a:pt x="12070" y="22383"/>
                    </a:cubicBezTo>
                    <a:cubicBezTo>
                      <a:pt x="13726" y="21029"/>
                      <a:pt x="14886" y="18157"/>
                      <a:pt x="14624" y="17457"/>
                    </a:cubicBezTo>
                    <a:cubicBezTo>
                      <a:pt x="14363" y="16757"/>
                      <a:pt x="12640" y="16719"/>
                      <a:pt x="11701" y="15383"/>
                    </a:cubicBezTo>
                    <a:cubicBezTo>
                      <a:pt x="10765" y="14048"/>
                      <a:pt x="8717" y="9794"/>
                      <a:pt x="10166" y="8764"/>
                    </a:cubicBezTo>
                    <a:cubicBezTo>
                      <a:pt x="10707" y="8379"/>
                      <a:pt x="11102" y="8242"/>
                      <a:pt x="11427" y="8242"/>
                    </a:cubicBezTo>
                    <a:cubicBezTo>
                      <a:pt x="11970" y="8242"/>
                      <a:pt x="12317" y="8626"/>
                      <a:pt x="12828" y="8870"/>
                    </a:cubicBezTo>
                    <a:cubicBezTo>
                      <a:pt x="13646" y="9261"/>
                      <a:pt x="14611" y="11267"/>
                      <a:pt x="15937" y="11830"/>
                    </a:cubicBezTo>
                    <a:cubicBezTo>
                      <a:pt x="16413" y="12031"/>
                      <a:pt x="16924" y="12096"/>
                      <a:pt x="17384" y="12096"/>
                    </a:cubicBezTo>
                    <a:cubicBezTo>
                      <a:pt x="18208" y="12096"/>
                      <a:pt x="18868" y="11889"/>
                      <a:pt x="18868" y="11889"/>
                    </a:cubicBezTo>
                    <a:cubicBezTo>
                      <a:pt x="18868" y="11889"/>
                      <a:pt x="16226" y="6839"/>
                      <a:pt x="15610" y="5042"/>
                    </a:cubicBezTo>
                    <a:cubicBezTo>
                      <a:pt x="15036" y="3366"/>
                      <a:pt x="13374" y="1021"/>
                      <a:pt x="10135" y="1021"/>
                    </a:cubicBezTo>
                    <a:cubicBezTo>
                      <a:pt x="9900" y="1021"/>
                      <a:pt x="9657" y="1033"/>
                      <a:pt x="9405" y="1059"/>
                    </a:cubicBezTo>
                    <a:cubicBezTo>
                      <a:pt x="8235" y="330"/>
                      <a:pt x="7108" y="1"/>
                      <a:pt x="6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a:off x="2975434" y="2315688"/>
                <a:ext cx="95827" cy="113714"/>
              </a:xfrm>
              <a:custGeom>
                <a:avLst/>
                <a:gdLst/>
                <a:ahLst/>
                <a:cxnLst/>
                <a:rect l="l" t="t" r="r" b="b"/>
                <a:pathLst>
                  <a:path w="4318" h="5124" extrusionOk="0">
                    <a:moveTo>
                      <a:pt x="1336" y="1"/>
                    </a:moveTo>
                    <a:cubicBezTo>
                      <a:pt x="0" y="1"/>
                      <a:pt x="219" y="1960"/>
                      <a:pt x="558" y="2359"/>
                    </a:cubicBezTo>
                    <a:cubicBezTo>
                      <a:pt x="917" y="2779"/>
                      <a:pt x="1802" y="3832"/>
                      <a:pt x="1802" y="3832"/>
                    </a:cubicBezTo>
                    <a:cubicBezTo>
                      <a:pt x="1802" y="3832"/>
                      <a:pt x="2208" y="4551"/>
                      <a:pt x="2659" y="5004"/>
                    </a:cubicBezTo>
                    <a:cubicBezTo>
                      <a:pt x="2740" y="5086"/>
                      <a:pt x="2847" y="5124"/>
                      <a:pt x="2967" y="5124"/>
                    </a:cubicBezTo>
                    <a:cubicBezTo>
                      <a:pt x="3510" y="5124"/>
                      <a:pt x="4318" y="4358"/>
                      <a:pt x="4238" y="3509"/>
                    </a:cubicBezTo>
                    <a:cubicBezTo>
                      <a:pt x="4140" y="2472"/>
                      <a:pt x="3145" y="246"/>
                      <a:pt x="1562" y="18"/>
                    </a:cubicBezTo>
                    <a:cubicBezTo>
                      <a:pt x="1482" y="6"/>
                      <a:pt x="1407" y="1"/>
                      <a:pt x="133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a:off x="2637714" y="2202464"/>
                <a:ext cx="668593" cy="148668"/>
              </a:xfrm>
              <a:custGeom>
                <a:avLst/>
                <a:gdLst/>
                <a:ahLst/>
                <a:cxnLst/>
                <a:rect l="l" t="t" r="r" b="b"/>
                <a:pathLst>
                  <a:path w="30127" h="6699" extrusionOk="0">
                    <a:moveTo>
                      <a:pt x="3209" y="1"/>
                    </a:moveTo>
                    <a:cubicBezTo>
                      <a:pt x="2173" y="1"/>
                      <a:pt x="1333" y="215"/>
                      <a:pt x="1114" y="903"/>
                    </a:cubicBezTo>
                    <a:cubicBezTo>
                      <a:pt x="1" y="4395"/>
                      <a:pt x="15349" y="6699"/>
                      <a:pt x="22483" y="6699"/>
                    </a:cubicBezTo>
                    <a:cubicBezTo>
                      <a:pt x="22986" y="6699"/>
                      <a:pt x="23448" y="6687"/>
                      <a:pt x="23861" y="6664"/>
                    </a:cubicBezTo>
                    <a:cubicBezTo>
                      <a:pt x="30127" y="6311"/>
                      <a:pt x="27774" y="3839"/>
                      <a:pt x="20986" y="2713"/>
                    </a:cubicBezTo>
                    <a:lnTo>
                      <a:pt x="9313" y="1294"/>
                    </a:lnTo>
                    <a:cubicBezTo>
                      <a:pt x="9313" y="1294"/>
                      <a:pt x="8135" y="599"/>
                      <a:pt x="7853" y="580"/>
                    </a:cubicBezTo>
                    <a:cubicBezTo>
                      <a:pt x="6885" y="514"/>
                      <a:pt x="4812" y="1"/>
                      <a:pt x="32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a:off x="2767538" y="2083936"/>
                <a:ext cx="380047" cy="217265"/>
              </a:xfrm>
              <a:custGeom>
                <a:avLst/>
                <a:gdLst/>
                <a:ahLst/>
                <a:cxnLst/>
                <a:rect l="l" t="t" r="r" b="b"/>
                <a:pathLst>
                  <a:path w="17125" h="9790" extrusionOk="0">
                    <a:moveTo>
                      <a:pt x="4882" y="1"/>
                    </a:moveTo>
                    <a:cubicBezTo>
                      <a:pt x="4174" y="1"/>
                      <a:pt x="3692" y="87"/>
                      <a:pt x="3580" y="296"/>
                    </a:cubicBezTo>
                    <a:cubicBezTo>
                      <a:pt x="3075" y="1243"/>
                      <a:pt x="752" y="6086"/>
                      <a:pt x="752" y="6086"/>
                    </a:cubicBezTo>
                    <a:cubicBezTo>
                      <a:pt x="1" y="7429"/>
                      <a:pt x="5371" y="8727"/>
                      <a:pt x="9280" y="9178"/>
                    </a:cubicBezTo>
                    <a:cubicBezTo>
                      <a:pt x="11679" y="9455"/>
                      <a:pt x="13531" y="9790"/>
                      <a:pt x="14810" y="9790"/>
                    </a:cubicBezTo>
                    <a:cubicBezTo>
                      <a:pt x="15614" y="9790"/>
                      <a:pt x="16191" y="9657"/>
                      <a:pt x="16536" y="9295"/>
                    </a:cubicBezTo>
                    <a:cubicBezTo>
                      <a:pt x="17125" y="5259"/>
                      <a:pt x="16570" y="2161"/>
                      <a:pt x="14449" y="1565"/>
                    </a:cubicBezTo>
                    <a:cubicBezTo>
                      <a:pt x="12686" y="1069"/>
                      <a:pt x="7380"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a:off x="2762434" y="2703828"/>
                <a:ext cx="581799" cy="424853"/>
              </a:xfrm>
              <a:custGeom>
                <a:avLst/>
                <a:gdLst/>
                <a:ahLst/>
                <a:cxnLst/>
                <a:rect l="l" t="t" r="r" b="b"/>
                <a:pathLst>
                  <a:path w="26216" h="19144" extrusionOk="0">
                    <a:moveTo>
                      <a:pt x="6207" y="0"/>
                    </a:moveTo>
                    <a:cubicBezTo>
                      <a:pt x="5903" y="0"/>
                      <a:pt x="5585" y="24"/>
                      <a:pt x="5252" y="49"/>
                    </a:cubicBezTo>
                    <a:cubicBezTo>
                      <a:pt x="4858" y="79"/>
                      <a:pt x="4253" y="86"/>
                      <a:pt x="3606" y="86"/>
                    </a:cubicBezTo>
                    <a:cubicBezTo>
                      <a:pt x="3057" y="86"/>
                      <a:pt x="2477" y="81"/>
                      <a:pt x="1971" y="81"/>
                    </a:cubicBezTo>
                    <a:cubicBezTo>
                      <a:pt x="1406" y="81"/>
                      <a:pt x="934" y="87"/>
                      <a:pt x="698" y="113"/>
                    </a:cubicBezTo>
                    <a:cubicBezTo>
                      <a:pt x="0" y="191"/>
                      <a:pt x="330" y="257"/>
                      <a:pt x="623" y="376"/>
                    </a:cubicBezTo>
                    <a:cubicBezTo>
                      <a:pt x="914" y="495"/>
                      <a:pt x="2801" y="776"/>
                      <a:pt x="2801" y="776"/>
                    </a:cubicBezTo>
                    <a:cubicBezTo>
                      <a:pt x="2801" y="776"/>
                      <a:pt x="1738" y="825"/>
                      <a:pt x="1360" y="1134"/>
                    </a:cubicBezTo>
                    <a:cubicBezTo>
                      <a:pt x="983" y="1443"/>
                      <a:pt x="0" y="1114"/>
                      <a:pt x="834" y="2437"/>
                    </a:cubicBezTo>
                    <a:cubicBezTo>
                      <a:pt x="230" y="4045"/>
                      <a:pt x="2310" y="3517"/>
                      <a:pt x="3027" y="3805"/>
                    </a:cubicBezTo>
                    <a:cubicBezTo>
                      <a:pt x="3111" y="4143"/>
                      <a:pt x="3585" y="4744"/>
                      <a:pt x="4411" y="5183"/>
                    </a:cubicBezTo>
                    <a:cubicBezTo>
                      <a:pt x="5235" y="5624"/>
                      <a:pt x="7230" y="5415"/>
                      <a:pt x="8260" y="5518"/>
                    </a:cubicBezTo>
                    <a:cubicBezTo>
                      <a:pt x="9290" y="5622"/>
                      <a:pt x="10435" y="7059"/>
                      <a:pt x="12247" y="9694"/>
                    </a:cubicBezTo>
                    <a:cubicBezTo>
                      <a:pt x="14036" y="12296"/>
                      <a:pt x="20141" y="19144"/>
                      <a:pt x="22367" y="19144"/>
                    </a:cubicBezTo>
                    <a:cubicBezTo>
                      <a:pt x="22395" y="19144"/>
                      <a:pt x="22422" y="19143"/>
                      <a:pt x="22449" y="19141"/>
                    </a:cubicBezTo>
                    <a:cubicBezTo>
                      <a:pt x="24602" y="18964"/>
                      <a:pt x="26215" y="11964"/>
                      <a:pt x="26215" y="11964"/>
                    </a:cubicBezTo>
                    <a:lnTo>
                      <a:pt x="20230" y="7104"/>
                    </a:lnTo>
                    <a:cubicBezTo>
                      <a:pt x="20230" y="7104"/>
                      <a:pt x="19712" y="10451"/>
                      <a:pt x="19339" y="10936"/>
                    </a:cubicBezTo>
                    <a:cubicBezTo>
                      <a:pt x="18145" y="10275"/>
                      <a:pt x="11365" y="4914"/>
                      <a:pt x="10606" y="4362"/>
                    </a:cubicBezTo>
                    <a:cubicBezTo>
                      <a:pt x="9846" y="3810"/>
                      <a:pt x="8914" y="1410"/>
                      <a:pt x="8104" y="655"/>
                    </a:cubicBezTo>
                    <a:cubicBezTo>
                      <a:pt x="7539" y="127"/>
                      <a:pt x="6910" y="0"/>
                      <a:pt x="620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3183884" y="2542402"/>
                <a:ext cx="284796" cy="463845"/>
              </a:xfrm>
              <a:custGeom>
                <a:avLst/>
                <a:gdLst/>
                <a:ahLst/>
                <a:cxnLst/>
                <a:rect l="l" t="t" r="r" b="b"/>
                <a:pathLst>
                  <a:path w="12833" h="20901" extrusionOk="0">
                    <a:moveTo>
                      <a:pt x="6550" y="0"/>
                    </a:moveTo>
                    <a:cubicBezTo>
                      <a:pt x="5771" y="0"/>
                      <a:pt x="5067" y="253"/>
                      <a:pt x="4575" y="622"/>
                    </a:cubicBezTo>
                    <a:cubicBezTo>
                      <a:pt x="3002" y="1802"/>
                      <a:pt x="1671" y="5489"/>
                      <a:pt x="1793" y="8630"/>
                    </a:cubicBezTo>
                    <a:cubicBezTo>
                      <a:pt x="1915" y="11771"/>
                      <a:pt x="1" y="17539"/>
                      <a:pt x="1" y="17539"/>
                    </a:cubicBezTo>
                    <a:cubicBezTo>
                      <a:pt x="2929" y="18248"/>
                      <a:pt x="7648" y="20901"/>
                      <a:pt x="7648" y="20901"/>
                    </a:cubicBezTo>
                    <a:cubicBezTo>
                      <a:pt x="7648" y="20901"/>
                      <a:pt x="8614" y="19777"/>
                      <a:pt x="9175" y="17414"/>
                    </a:cubicBezTo>
                    <a:cubicBezTo>
                      <a:pt x="9736" y="15052"/>
                      <a:pt x="12833" y="10767"/>
                      <a:pt x="11356" y="5107"/>
                    </a:cubicBezTo>
                    <a:cubicBezTo>
                      <a:pt x="10341" y="1219"/>
                      <a:pt x="8262" y="0"/>
                      <a:pt x="6550" y="0"/>
                    </a:cubicBezTo>
                    <a:close/>
                  </a:path>
                </a:pathLst>
              </a:custGeom>
              <a:solidFill>
                <a:srgbClr val="03B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a:off x="2645659" y="2575291"/>
                <a:ext cx="135197" cy="143741"/>
              </a:xfrm>
              <a:custGeom>
                <a:avLst/>
                <a:gdLst/>
                <a:ahLst/>
                <a:cxnLst/>
                <a:rect l="l" t="t" r="r" b="b"/>
                <a:pathLst>
                  <a:path w="6092" h="6477" extrusionOk="0">
                    <a:moveTo>
                      <a:pt x="583" y="1"/>
                    </a:moveTo>
                    <a:cubicBezTo>
                      <a:pt x="220" y="1"/>
                      <a:pt x="0" y="438"/>
                      <a:pt x="212" y="745"/>
                    </a:cubicBezTo>
                    <a:cubicBezTo>
                      <a:pt x="509" y="1173"/>
                      <a:pt x="5054" y="6477"/>
                      <a:pt x="5054" y="6477"/>
                    </a:cubicBezTo>
                    <a:lnTo>
                      <a:pt x="6091" y="6220"/>
                    </a:lnTo>
                    <a:cubicBezTo>
                      <a:pt x="6091" y="6220"/>
                      <a:pt x="1675" y="860"/>
                      <a:pt x="1069" y="246"/>
                    </a:cubicBezTo>
                    <a:cubicBezTo>
                      <a:pt x="896" y="70"/>
                      <a:pt x="728" y="1"/>
                      <a:pt x="5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3109496" y="2443958"/>
                <a:ext cx="827225" cy="915041"/>
              </a:xfrm>
              <a:custGeom>
                <a:avLst/>
                <a:gdLst/>
                <a:ahLst/>
                <a:cxnLst/>
                <a:rect l="l" t="t" r="r" b="b"/>
                <a:pathLst>
                  <a:path w="37275" h="41232" extrusionOk="0">
                    <a:moveTo>
                      <a:pt x="5745" y="1"/>
                    </a:moveTo>
                    <a:cubicBezTo>
                      <a:pt x="5506" y="1"/>
                      <a:pt x="5305" y="13"/>
                      <a:pt x="5155" y="41"/>
                    </a:cubicBezTo>
                    <a:cubicBezTo>
                      <a:pt x="3161" y="2368"/>
                      <a:pt x="1" y="9858"/>
                      <a:pt x="1085" y="13650"/>
                    </a:cubicBezTo>
                    <a:cubicBezTo>
                      <a:pt x="2169" y="17443"/>
                      <a:pt x="10930" y="27280"/>
                      <a:pt x="11885" y="29297"/>
                    </a:cubicBezTo>
                    <a:cubicBezTo>
                      <a:pt x="12252" y="30069"/>
                      <a:pt x="12871" y="31697"/>
                      <a:pt x="12871" y="31697"/>
                    </a:cubicBezTo>
                    <a:cubicBezTo>
                      <a:pt x="12871" y="31697"/>
                      <a:pt x="21789" y="41231"/>
                      <a:pt x="29767" y="41231"/>
                    </a:cubicBezTo>
                    <a:cubicBezTo>
                      <a:pt x="32515" y="41231"/>
                      <a:pt x="35152" y="40100"/>
                      <a:pt x="37274" y="37059"/>
                    </a:cubicBezTo>
                    <a:cubicBezTo>
                      <a:pt x="32431" y="21810"/>
                      <a:pt x="22349" y="3988"/>
                      <a:pt x="11327" y="683"/>
                    </a:cubicBezTo>
                    <a:cubicBezTo>
                      <a:pt x="11327" y="683"/>
                      <a:pt x="7517" y="1"/>
                      <a:pt x="5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2720269" y="2698413"/>
                <a:ext cx="593427" cy="473765"/>
              </a:xfrm>
              <a:custGeom>
                <a:avLst/>
                <a:gdLst/>
                <a:ahLst/>
                <a:cxnLst/>
                <a:rect l="l" t="t" r="r" b="b"/>
                <a:pathLst>
                  <a:path w="26740" h="21348" extrusionOk="0">
                    <a:moveTo>
                      <a:pt x="789" y="0"/>
                    </a:moveTo>
                    <a:cubicBezTo>
                      <a:pt x="755" y="0"/>
                      <a:pt x="725" y="2"/>
                      <a:pt x="698" y="5"/>
                    </a:cubicBezTo>
                    <a:cubicBezTo>
                      <a:pt x="0" y="81"/>
                      <a:pt x="238" y="978"/>
                      <a:pt x="595" y="1242"/>
                    </a:cubicBezTo>
                    <a:cubicBezTo>
                      <a:pt x="1170" y="1667"/>
                      <a:pt x="2935" y="2270"/>
                      <a:pt x="2935" y="2270"/>
                    </a:cubicBezTo>
                    <a:cubicBezTo>
                      <a:pt x="2935" y="2270"/>
                      <a:pt x="1870" y="2319"/>
                      <a:pt x="1493" y="2628"/>
                    </a:cubicBezTo>
                    <a:cubicBezTo>
                      <a:pt x="1117" y="2936"/>
                      <a:pt x="1323" y="3244"/>
                      <a:pt x="1770" y="3743"/>
                    </a:cubicBezTo>
                    <a:cubicBezTo>
                      <a:pt x="1524" y="4342"/>
                      <a:pt x="2444" y="5010"/>
                      <a:pt x="3161" y="5299"/>
                    </a:cubicBezTo>
                    <a:cubicBezTo>
                      <a:pt x="3244" y="5636"/>
                      <a:pt x="3717" y="6238"/>
                      <a:pt x="4543" y="6678"/>
                    </a:cubicBezTo>
                    <a:cubicBezTo>
                      <a:pt x="5369" y="7117"/>
                      <a:pt x="7363" y="6909"/>
                      <a:pt x="8393" y="7013"/>
                    </a:cubicBezTo>
                    <a:cubicBezTo>
                      <a:pt x="9423" y="7115"/>
                      <a:pt x="10569" y="8554"/>
                      <a:pt x="12381" y="11188"/>
                    </a:cubicBezTo>
                    <a:cubicBezTo>
                      <a:pt x="14172" y="13793"/>
                      <a:pt x="19930" y="21347"/>
                      <a:pt x="22144" y="21347"/>
                    </a:cubicBezTo>
                    <a:cubicBezTo>
                      <a:pt x="22169" y="21347"/>
                      <a:pt x="22194" y="21347"/>
                      <a:pt x="22218" y="21345"/>
                    </a:cubicBezTo>
                    <a:cubicBezTo>
                      <a:pt x="24373" y="21168"/>
                      <a:pt x="26740" y="13377"/>
                      <a:pt x="26740" y="13377"/>
                    </a:cubicBezTo>
                    <a:lnTo>
                      <a:pt x="22019" y="8289"/>
                    </a:lnTo>
                    <a:cubicBezTo>
                      <a:pt x="22019" y="8289"/>
                      <a:pt x="21663" y="12211"/>
                      <a:pt x="20680" y="12981"/>
                    </a:cubicBezTo>
                    <a:cubicBezTo>
                      <a:pt x="19488" y="12320"/>
                      <a:pt x="10844" y="4754"/>
                      <a:pt x="10086" y="4201"/>
                    </a:cubicBezTo>
                    <a:cubicBezTo>
                      <a:pt x="9326" y="3649"/>
                      <a:pt x="8551" y="1784"/>
                      <a:pt x="7743" y="1029"/>
                    </a:cubicBezTo>
                    <a:cubicBezTo>
                      <a:pt x="7383" y="692"/>
                      <a:pt x="7082" y="592"/>
                      <a:pt x="6762" y="592"/>
                    </a:cubicBezTo>
                    <a:cubicBezTo>
                      <a:pt x="6361" y="592"/>
                      <a:pt x="5931" y="748"/>
                      <a:pt x="5318" y="795"/>
                    </a:cubicBezTo>
                    <a:cubicBezTo>
                      <a:pt x="5272" y="798"/>
                      <a:pt x="5222" y="800"/>
                      <a:pt x="5169" y="800"/>
                    </a:cubicBezTo>
                    <a:cubicBezTo>
                      <a:pt x="4030" y="800"/>
                      <a:pt x="1577" y="0"/>
                      <a:pt x="789"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3174408" y="2549637"/>
                <a:ext cx="265112" cy="463868"/>
              </a:xfrm>
              <a:custGeom>
                <a:avLst/>
                <a:gdLst/>
                <a:ahLst/>
                <a:cxnLst/>
                <a:rect l="l" t="t" r="r" b="b"/>
                <a:pathLst>
                  <a:path w="11946" h="20902" extrusionOk="0">
                    <a:moveTo>
                      <a:pt x="5663" y="1"/>
                    </a:moveTo>
                    <a:cubicBezTo>
                      <a:pt x="4884" y="1"/>
                      <a:pt x="4180" y="254"/>
                      <a:pt x="3688" y="622"/>
                    </a:cubicBezTo>
                    <a:cubicBezTo>
                      <a:pt x="2114" y="1801"/>
                      <a:pt x="1398" y="5279"/>
                      <a:pt x="1521" y="8420"/>
                    </a:cubicBezTo>
                    <a:cubicBezTo>
                      <a:pt x="1644" y="11561"/>
                      <a:pt x="1" y="17940"/>
                      <a:pt x="1" y="17940"/>
                    </a:cubicBezTo>
                    <a:cubicBezTo>
                      <a:pt x="2930" y="18649"/>
                      <a:pt x="6762" y="20901"/>
                      <a:pt x="6762" y="20901"/>
                    </a:cubicBezTo>
                    <a:cubicBezTo>
                      <a:pt x="6762" y="20901"/>
                      <a:pt x="7726" y="19777"/>
                      <a:pt x="8288" y="17413"/>
                    </a:cubicBezTo>
                    <a:cubicBezTo>
                      <a:pt x="8848" y="15051"/>
                      <a:pt x="11945" y="10767"/>
                      <a:pt x="10468" y="5108"/>
                    </a:cubicBezTo>
                    <a:cubicBezTo>
                      <a:pt x="9454" y="1220"/>
                      <a:pt x="7375" y="1"/>
                      <a:pt x="5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3174408" y="2549681"/>
                <a:ext cx="124189" cy="412869"/>
              </a:xfrm>
              <a:custGeom>
                <a:avLst/>
                <a:gdLst/>
                <a:ahLst/>
                <a:cxnLst/>
                <a:rect l="l" t="t" r="r" b="b"/>
                <a:pathLst>
                  <a:path w="5596" h="18604" extrusionOk="0">
                    <a:moveTo>
                      <a:pt x="5595" y="0"/>
                    </a:moveTo>
                    <a:lnTo>
                      <a:pt x="5595" y="0"/>
                    </a:lnTo>
                    <a:cubicBezTo>
                      <a:pt x="4843" y="13"/>
                      <a:pt x="4166" y="261"/>
                      <a:pt x="3688" y="620"/>
                    </a:cubicBezTo>
                    <a:cubicBezTo>
                      <a:pt x="2114" y="1799"/>
                      <a:pt x="1398" y="5277"/>
                      <a:pt x="1521" y="8417"/>
                    </a:cubicBezTo>
                    <a:cubicBezTo>
                      <a:pt x="1644" y="11558"/>
                      <a:pt x="1" y="17938"/>
                      <a:pt x="1" y="17938"/>
                    </a:cubicBezTo>
                    <a:cubicBezTo>
                      <a:pt x="656" y="18097"/>
                      <a:pt x="1355" y="18333"/>
                      <a:pt x="2047" y="18603"/>
                    </a:cubicBezTo>
                    <a:cubicBezTo>
                      <a:pt x="2280" y="17678"/>
                      <a:pt x="3645" y="12092"/>
                      <a:pt x="3534" y="9216"/>
                    </a:cubicBezTo>
                    <a:cubicBezTo>
                      <a:pt x="3412" y="6074"/>
                      <a:pt x="3429" y="1472"/>
                      <a:pt x="5002" y="294"/>
                    </a:cubicBezTo>
                    <a:cubicBezTo>
                      <a:pt x="5169" y="169"/>
                      <a:pt x="5371" y="71"/>
                      <a:pt x="5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8"/>
          <p:cNvSpPr/>
          <p:nvPr/>
        </p:nvSpPr>
        <p:spPr>
          <a:xfrm>
            <a:off x="6381625" y="1428900"/>
            <a:ext cx="2285700" cy="22857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8"/>
          <p:cNvSpPr/>
          <p:nvPr/>
        </p:nvSpPr>
        <p:spPr>
          <a:xfrm>
            <a:off x="6492780" y="1540049"/>
            <a:ext cx="2063400" cy="2063400"/>
          </a:xfrm>
          <a:prstGeom prst="ellipse">
            <a:avLst/>
          </a:prstGeom>
          <a:no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8"/>
          <p:cNvSpPr txBox="1">
            <a:spLocks noGrp="1"/>
          </p:cNvSpPr>
          <p:nvPr>
            <p:ph type="body" idx="2"/>
          </p:nvPr>
        </p:nvSpPr>
        <p:spPr>
          <a:xfrm>
            <a:off x="277250" y="1128125"/>
            <a:ext cx="5965800" cy="3395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Char char="●"/>
            </a:pPr>
            <a:r>
              <a:rPr lang="en" sz="1300">
                <a:solidFill>
                  <a:schemeClr val="dk2"/>
                </a:solidFill>
              </a:rPr>
              <a:t>Facilitated Order Placement</a:t>
            </a:r>
            <a:endParaRPr sz="1300">
              <a:solidFill>
                <a:schemeClr val="dk2"/>
              </a:solidFill>
            </a:endParaRPr>
          </a:p>
          <a:p>
            <a:pPr marL="914400" lvl="1" indent="-304800" algn="l" rtl="0">
              <a:spcBef>
                <a:spcPts val="1000"/>
              </a:spcBef>
              <a:spcAft>
                <a:spcPts val="0"/>
              </a:spcAft>
              <a:buClr>
                <a:schemeClr val="dk2"/>
              </a:buClr>
              <a:buSzPts val="1200"/>
              <a:buChar char="○"/>
            </a:pPr>
            <a:r>
              <a:rPr lang="en" sz="1200">
                <a:solidFill>
                  <a:schemeClr val="dk2"/>
                </a:solidFill>
              </a:rPr>
              <a:t>Order Creation &amp; Customization: add items to a user’s cart for them based on what they want to eat while handling order customization such as adding side dishes or choosing spice levels</a:t>
            </a:r>
            <a:endParaRPr sz="1200">
              <a:solidFill>
                <a:schemeClr val="dk2"/>
              </a:solidFill>
            </a:endParaRPr>
          </a:p>
          <a:p>
            <a:pPr marL="914400" lvl="1" indent="-304800" algn="l" rtl="0">
              <a:spcBef>
                <a:spcPts val="1000"/>
              </a:spcBef>
              <a:spcAft>
                <a:spcPts val="0"/>
              </a:spcAft>
              <a:buClr>
                <a:schemeClr val="dk2"/>
              </a:buClr>
              <a:buSzPts val="1200"/>
              <a:buChar char="○"/>
            </a:pPr>
            <a:r>
              <a:rPr lang="en" sz="1200">
                <a:solidFill>
                  <a:schemeClr val="dk2"/>
                </a:solidFill>
              </a:rPr>
              <a:t>Payments: It can integrate UberEats’ secure payment system for easy transactions</a:t>
            </a:r>
            <a:endParaRPr sz="1500">
              <a:solidFill>
                <a:schemeClr val="dk2"/>
              </a:solidFill>
            </a:endParaRPr>
          </a:p>
          <a:p>
            <a:pPr marL="457200" lvl="0" indent="-311150" algn="l" rtl="0">
              <a:spcBef>
                <a:spcPts val="1000"/>
              </a:spcBef>
              <a:spcAft>
                <a:spcPts val="0"/>
              </a:spcAft>
              <a:buClr>
                <a:schemeClr val="dk2"/>
              </a:buClr>
              <a:buSzPts val="1300"/>
              <a:buChar char="●"/>
            </a:pPr>
            <a:r>
              <a:rPr lang="en" sz="1300">
                <a:solidFill>
                  <a:schemeClr val="dk2"/>
                </a:solidFill>
              </a:rPr>
              <a:t>Enhanced Customer Support</a:t>
            </a:r>
            <a:endParaRPr sz="1300">
              <a:solidFill>
                <a:schemeClr val="dk2"/>
              </a:solidFill>
            </a:endParaRPr>
          </a:p>
          <a:p>
            <a:pPr marL="914400" lvl="1" indent="-304800" algn="l" rtl="0">
              <a:spcBef>
                <a:spcPts val="1000"/>
              </a:spcBef>
              <a:spcAft>
                <a:spcPts val="0"/>
              </a:spcAft>
              <a:buSzPts val="1200"/>
              <a:buChar char="○"/>
            </a:pPr>
            <a:r>
              <a:rPr lang="en" sz="1200"/>
              <a:t>FAQ: answer frequently asked questions about restaurants, menus, deliveries, payments, etc.</a:t>
            </a:r>
            <a:endParaRPr sz="1200"/>
          </a:p>
          <a:p>
            <a:pPr marL="914400" lvl="1" indent="-304800" algn="l" rtl="0">
              <a:spcBef>
                <a:spcPts val="1000"/>
              </a:spcBef>
              <a:spcAft>
                <a:spcPts val="0"/>
              </a:spcAft>
              <a:buSzPts val="1200"/>
              <a:buChar char="○"/>
            </a:pPr>
            <a:r>
              <a:rPr lang="en" sz="1200"/>
              <a:t>Feedback: collect feedback on the food and delivery experience from users after a completed order and </a:t>
            </a:r>
            <a:r>
              <a:rPr lang="en" sz="1200">
                <a:solidFill>
                  <a:schemeClr val="dk2"/>
                </a:solidFill>
              </a:rPr>
              <a:t>register issues quicker than their current system to relate them to a support employee when needed.</a:t>
            </a:r>
            <a:endParaRPr sz="1200"/>
          </a:p>
          <a:p>
            <a:pPr marL="914400" lvl="1" indent="-304800" algn="l" rtl="0">
              <a:spcBef>
                <a:spcPts val="1000"/>
              </a:spcBef>
              <a:spcAft>
                <a:spcPts val="1000"/>
              </a:spcAft>
              <a:buSzPts val="1200"/>
              <a:buChar char="○"/>
            </a:pPr>
            <a:r>
              <a:rPr lang="en" sz="1200"/>
              <a:t>User Reports: It can user data such as the total amount spent over a specified time period or top restaurants based on their order history.</a:t>
            </a:r>
            <a:endParaRPr sz="1500">
              <a:solidFill>
                <a:schemeClr val="dk2"/>
              </a:solidFill>
            </a:endParaRPr>
          </a:p>
        </p:txBody>
      </p:sp>
      <p:sp>
        <p:nvSpPr>
          <p:cNvPr id="339" name="Google Shape;339;p28"/>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SCENARIOS CONSIDERED: REPLICATED</a:t>
            </a:r>
            <a:endParaRPr/>
          </a:p>
        </p:txBody>
      </p:sp>
      <p:sp>
        <p:nvSpPr>
          <p:cNvPr id="340" name="Google Shape;340;p28"/>
          <p:cNvSpPr txBox="1">
            <a:spLocks noGrp="1"/>
          </p:cNvSpPr>
          <p:nvPr>
            <p:ph type="subTitle" idx="1"/>
          </p:nvPr>
        </p:nvSpPr>
        <p:spPr>
          <a:xfrm>
            <a:off x="6455887" y="2817214"/>
            <a:ext cx="21372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rgbClr val="5B8E46"/>
                </a:solidFill>
                <a:latin typeface="Coiny"/>
                <a:ea typeface="Coiny"/>
                <a:cs typeface="Coiny"/>
                <a:sym typeface="Coiny"/>
              </a:rPr>
              <a:t>UberEats</a:t>
            </a:r>
            <a:endParaRPr sz="2200">
              <a:solidFill>
                <a:srgbClr val="5B8E46"/>
              </a:solidFill>
              <a:latin typeface="Coiny"/>
              <a:ea typeface="Coiny"/>
              <a:cs typeface="Coiny"/>
              <a:sym typeface="Coiny"/>
            </a:endParaRPr>
          </a:p>
        </p:txBody>
      </p:sp>
      <p:grpSp>
        <p:nvGrpSpPr>
          <p:cNvPr id="341" name="Google Shape;341;p28"/>
          <p:cNvGrpSpPr/>
          <p:nvPr/>
        </p:nvGrpSpPr>
        <p:grpSpPr>
          <a:xfrm>
            <a:off x="6909902" y="1973357"/>
            <a:ext cx="1229490" cy="879109"/>
            <a:chOff x="2135100" y="238125"/>
            <a:chExt cx="2240325" cy="1601875"/>
          </a:xfrm>
        </p:grpSpPr>
        <p:sp>
          <p:nvSpPr>
            <p:cNvPr id="342" name="Google Shape;342;p28"/>
            <p:cNvSpPr/>
            <p:nvPr/>
          </p:nvSpPr>
          <p:spPr>
            <a:xfrm>
              <a:off x="2135100" y="998650"/>
              <a:ext cx="215350" cy="41450"/>
            </a:xfrm>
            <a:custGeom>
              <a:avLst/>
              <a:gdLst/>
              <a:ahLst/>
              <a:cxnLst/>
              <a:rect l="l" t="t" r="r" b="b"/>
              <a:pathLst>
                <a:path w="8614" h="1658" extrusionOk="0">
                  <a:moveTo>
                    <a:pt x="829" y="1"/>
                  </a:moveTo>
                  <a:cubicBezTo>
                    <a:pt x="371" y="1"/>
                    <a:pt x="1" y="372"/>
                    <a:pt x="1" y="829"/>
                  </a:cubicBezTo>
                  <a:cubicBezTo>
                    <a:pt x="1" y="1286"/>
                    <a:pt x="371" y="1657"/>
                    <a:pt x="829" y="1657"/>
                  </a:cubicBezTo>
                  <a:lnTo>
                    <a:pt x="7785" y="1657"/>
                  </a:lnTo>
                  <a:cubicBezTo>
                    <a:pt x="8242" y="1656"/>
                    <a:pt x="8611" y="1286"/>
                    <a:pt x="8613" y="829"/>
                  </a:cubicBezTo>
                  <a:cubicBezTo>
                    <a:pt x="8611" y="372"/>
                    <a:pt x="8241" y="2"/>
                    <a:pt x="77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8"/>
            <p:cNvSpPr/>
            <p:nvPr/>
          </p:nvSpPr>
          <p:spPr>
            <a:xfrm>
              <a:off x="2281900" y="238125"/>
              <a:ext cx="2093525" cy="1601875"/>
            </a:xfrm>
            <a:custGeom>
              <a:avLst/>
              <a:gdLst/>
              <a:ahLst/>
              <a:cxnLst/>
              <a:rect l="l" t="t" r="r" b="b"/>
              <a:pathLst>
                <a:path w="83741" h="64075" extrusionOk="0">
                  <a:moveTo>
                    <a:pt x="69637" y="51592"/>
                  </a:moveTo>
                  <a:cubicBezTo>
                    <a:pt x="69668" y="51592"/>
                    <a:pt x="69699" y="51592"/>
                    <a:pt x="69729" y="51593"/>
                  </a:cubicBezTo>
                  <a:cubicBezTo>
                    <a:pt x="71553" y="51641"/>
                    <a:pt x="72515" y="53113"/>
                    <a:pt x="71868" y="54882"/>
                  </a:cubicBezTo>
                  <a:cubicBezTo>
                    <a:pt x="71236" y="56615"/>
                    <a:pt x="69290" y="57991"/>
                    <a:pt x="67487" y="57991"/>
                  </a:cubicBezTo>
                  <a:cubicBezTo>
                    <a:pt x="67456" y="57991"/>
                    <a:pt x="67425" y="57990"/>
                    <a:pt x="67395" y="57990"/>
                  </a:cubicBezTo>
                  <a:cubicBezTo>
                    <a:pt x="65568" y="57942"/>
                    <a:pt x="64610" y="56469"/>
                    <a:pt x="65252" y="54701"/>
                  </a:cubicBezTo>
                  <a:cubicBezTo>
                    <a:pt x="65888" y="52968"/>
                    <a:pt x="67835" y="51592"/>
                    <a:pt x="69637" y="51592"/>
                  </a:cubicBezTo>
                  <a:close/>
                  <a:moveTo>
                    <a:pt x="54012" y="0"/>
                  </a:moveTo>
                  <a:cubicBezTo>
                    <a:pt x="49440" y="0"/>
                    <a:pt x="45700" y="3741"/>
                    <a:pt x="45700" y="8312"/>
                  </a:cubicBezTo>
                  <a:cubicBezTo>
                    <a:pt x="45700" y="10834"/>
                    <a:pt x="46842" y="13099"/>
                    <a:pt x="48630" y="14627"/>
                  </a:cubicBezTo>
                  <a:cubicBezTo>
                    <a:pt x="37913" y="14823"/>
                    <a:pt x="31942" y="19434"/>
                    <a:pt x="30204" y="21018"/>
                  </a:cubicBezTo>
                  <a:cubicBezTo>
                    <a:pt x="29521" y="21451"/>
                    <a:pt x="29062" y="22214"/>
                    <a:pt x="29062" y="23081"/>
                  </a:cubicBezTo>
                  <a:lnTo>
                    <a:pt x="29062" y="23257"/>
                  </a:lnTo>
                  <a:cubicBezTo>
                    <a:pt x="29062" y="24599"/>
                    <a:pt x="30156" y="25697"/>
                    <a:pt x="31494" y="25697"/>
                  </a:cubicBezTo>
                  <a:lnTo>
                    <a:pt x="33945" y="25707"/>
                  </a:lnTo>
                  <a:cubicBezTo>
                    <a:pt x="31418" y="28913"/>
                    <a:pt x="29669" y="32039"/>
                    <a:pt x="28656" y="34072"/>
                  </a:cubicBezTo>
                  <a:lnTo>
                    <a:pt x="25659" y="34072"/>
                  </a:lnTo>
                  <a:cubicBezTo>
                    <a:pt x="25743" y="33913"/>
                    <a:pt x="25809" y="33746"/>
                    <a:pt x="25839" y="33570"/>
                  </a:cubicBezTo>
                  <a:lnTo>
                    <a:pt x="28861" y="16124"/>
                  </a:lnTo>
                  <a:cubicBezTo>
                    <a:pt x="29018" y="15219"/>
                    <a:pt x="28355" y="14474"/>
                    <a:pt x="27388" y="14468"/>
                  </a:cubicBezTo>
                  <a:lnTo>
                    <a:pt x="10851" y="14360"/>
                  </a:lnTo>
                  <a:cubicBezTo>
                    <a:pt x="10848" y="14360"/>
                    <a:pt x="10844" y="14360"/>
                    <a:pt x="10841" y="14360"/>
                  </a:cubicBezTo>
                  <a:cubicBezTo>
                    <a:pt x="9877" y="14360"/>
                    <a:pt x="8964" y="15092"/>
                    <a:pt x="8808" y="15993"/>
                  </a:cubicBezTo>
                  <a:lnTo>
                    <a:pt x="5786" y="33442"/>
                  </a:lnTo>
                  <a:cubicBezTo>
                    <a:pt x="5748" y="33651"/>
                    <a:pt x="5758" y="33866"/>
                    <a:pt x="5813" y="34073"/>
                  </a:cubicBezTo>
                  <a:lnTo>
                    <a:pt x="1097" y="34073"/>
                  </a:lnTo>
                  <a:cubicBezTo>
                    <a:pt x="493" y="34074"/>
                    <a:pt x="3" y="34564"/>
                    <a:pt x="1" y="35169"/>
                  </a:cubicBezTo>
                  <a:lnTo>
                    <a:pt x="1" y="35288"/>
                  </a:lnTo>
                  <a:cubicBezTo>
                    <a:pt x="3" y="35892"/>
                    <a:pt x="493" y="36382"/>
                    <a:pt x="1097" y="36384"/>
                  </a:cubicBezTo>
                  <a:lnTo>
                    <a:pt x="11330" y="36384"/>
                  </a:lnTo>
                  <a:cubicBezTo>
                    <a:pt x="11347" y="36385"/>
                    <a:pt x="11362" y="36389"/>
                    <a:pt x="11378" y="36389"/>
                  </a:cubicBezTo>
                  <a:lnTo>
                    <a:pt x="58876" y="36389"/>
                  </a:lnTo>
                  <a:cubicBezTo>
                    <a:pt x="53718" y="32229"/>
                    <a:pt x="48559" y="31554"/>
                    <a:pt x="45756" y="31554"/>
                  </a:cubicBezTo>
                  <a:cubicBezTo>
                    <a:pt x="44410" y="31554"/>
                    <a:pt x="43607" y="31709"/>
                    <a:pt x="43607" y="31709"/>
                  </a:cubicBezTo>
                  <a:cubicBezTo>
                    <a:pt x="43607" y="31709"/>
                    <a:pt x="45300" y="28931"/>
                    <a:pt x="47324" y="25757"/>
                  </a:cubicBezTo>
                  <a:lnTo>
                    <a:pt x="50707" y="25770"/>
                  </a:lnTo>
                  <a:cubicBezTo>
                    <a:pt x="50434" y="26081"/>
                    <a:pt x="50263" y="26484"/>
                    <a:pt x="50263" y="26928"/>
                  </a:cubicBezTo>
                  <a:cubicBezTo>
                    <a:pt x="50263" y="27901"/>
                    <a:pt x="51059" y="28695"/>
                    <a:pt x="52030" y="28695"/>
                  </a:cubicBezTo>
                  <a:lnTo>
                    <a:pt x="60731" y="28695"/>
                  </a:lnTo>
                  <a:cubicBezTo>
                    <a:pt x="60772" y="28998"/>
                    <a:pt x="60858" y="29292"/>
                    <a:pt x="60985" y="29569"/>
                  </a:cubicBezTo>
                  <a:lnTo>
                    <a:pt x="64514" y="37214"/>
                  </a:lnTo>
                  <a:lnTo>
                    <a:pt x="63155" y="38573"/>
                  </a:lnTo>
                  <a:lnTo>
                    <a:pt x="51108" y="38573"/>
                  </a:lnTo>
                  <a:cubicBezTo>
                    <a:pt x="50698" y="38573"/>
                    <a:pt x="50367" y="38905"/>
                    <a:pt x="50367" y="39314"/>
                  </a:cubicBezTo>
                  <a:cubicBezTo>
                    <a:pt x="50367" y="39722"/>
                    <a:pt x="50698" y="40054"/>
                    <a:pt x="51108" y="40054"/>
                  </a:cubicBezTo>
                  <a:lnTo>
                    <a:pt x="62182" y="40054"/>
                  </a:lnTo>
                  <a:cubicBezTo>
                    <a:pt x="62454" y="40121"/>
                    <a:pt x="62645" y="40365"/>
                    <a:pt x="62647" y="40645"/>
                  </a:cubicBezTo>
                  <a:lnTo>
                    <a:pt x="62647" y="40721"/>
                  </a:lnTo>
                  <a:cubicBezTo>
                    <a:pt x="62646" y="40893"/>
                    <a:pt x="62572" y="41057"/>
                    <a:pt x="62442" y="41171"/>
                  </a:cubicBezTo>
                  <a:lnTo>
                    <a:pt x="41945" y="41171"/>
                  </a:lnTo>
                  <a:cubicBezTo>
                    <a:pt x="41941" y="41171"/>
                    <a:pt x="41937" y="41171"/>
                    <a:pt x="41933" y="41171"/>
                  </a:cubicBezTo>
                  <a:cubicBezTo>
                    <a:pt x="41359" y="41171"/>
                    <a:pt x="40894" y="41637"/>
                    <a:pt x="40894" y="42212"/>
                  </a:cubicBezTo>
                  <a:cubicBezTo>
                    <a:pt x="40894" y="42787"/>
                    <a:pt x="41359" y="43251"/>
                    <a:pt x="41933" y="43251"/>
                  </a:cubicBezTo>
                  <a:cubicBezTo>
                    <a:pt x="41937" y="43251"/>
                    <a:pt x="41941" y="43251"/>
                    <a:pt x="41945" y="43251"/>
                  </a:cubicBezTo>
                  <a:lnTo>
                    <a:pt x="58476" y="43251"/>
                  </a:lnTo>
                  <a:lnTo>
                    <a:pt x="58414" y="43314"/>
                  </a:lnTo>
                  <a:lnTo>
                    <a:pt x="58493" y="43314"/>
                  </a:lnTo>
                  <a:cubicBezTo>
                    <a:pt x="58879" y="43316"/>
                    <a:pt x="59190" y="43627"/>
                    <a:pt x="59192" y="44013"/>
                  </a:cubicBezTo>
                  <a:lnTo>
                    <a:pt x="59192" y="44092"/>
                  </a:lnTo>
                  <a:cubicBezTo>
                    <a:pt x="59190" y="44477"/>
                    <a:pt x="58879" y="44789"/>
                    <a:pt x="58493" y="44791"/>
                  </a:cubicBezTo>
                  <a:lnTo>
                    <a:pt x="57914" y="44791"/>
                  </a:lnTo>
                  <a:cubicBezTo>
                    <a:pt x="57839" y="44772"/>
                    <a:pt x="57762" y="44764"/>
                    <a:pt x="57686" y="44764"/>
                  </a:cubicBezTo>
                  <a:lnTo>
                    <a:pt x="36060" y="44764"/>
                  </a:lnTo>
                  <a:cubicBezTo>
                    <a:pt x="35491" y="44770"/>
                    <a:pt x="35032" y="45234"/>
                    <a:pt x="35032" y="45803"/>
                  </a:cubicBezTo>
                  <a:cubicBezTo>
                    <a:pt x="35032" y="46373"/>
                    <a:pt x="35491" y="46837"/>
                    <a:pt x="36060" y="46843"/>
                  </a:cubicBezTo>
                  <a:lnTo>
                    <a:pt x="56524" y="46843"/>
                  </a:lnTo>
                  <a:cubicBezTo>
                    <a:pt x="56777" y="47034"/>
                    <a:pt x="56927" y="47333"/>
                    <a:pt x="56928" y="47652"/>
                  </a:cubicBezTo>
                  <a:lnTo>
                    <a:pt x="56928" y="47664"/>
                  </a:lnTo>
                  <a:cubicBezTo>
                    <a:pt x="56928" y="48227"/>
                    <a:pt x="56471" y="48684"/>
                    <a:pt x="55908" y="48685"/>
                  </a:cubicBezTo>
                  <a:lnTo>
                    <a:pt x="31510" y="48463"/>
                  </a:lnTo>
                  <a:cubicBezTo>
                    <a:pt x="30860" y="48466"/>
                    <a:pt x="30335" y="48991"/>
                    <a:pt x="30333" y="49641"/>
                  </a:cubicBezTo>
                  <a:lnTo>
                    <a:pt x="30333" y="49954"/>
                  </a:lnTo>
                  <a:cubicBezTo>
                    <a:pt x="30335" y="50604"/>
                    <a:pt x="30860" y="51130"/>
                    <a:pt x="31510" y="51132"/>
                  </a:cubicBezTo>
                  <a:lnTo>
                    <a:pt x="52859" y="51132"/>
                  </a:lnTo>
                  <a:cubicBezTo>
                    <a:pt x="52989" y="51131"/>
                    <a:pt x="53118" y="51107"/>
                    <a:pt x="53239" y="51063"/>
                  </a:cubicBezTo>
                  <a:cubicBezTo>
                    <a:pt x="53533" y="51149"/>
                    <a:pt x="53736" y="51419"/>
                    <a:pt x="53737" y="51726"/>
                  </a:cubicBezTo>
                  <a:lnTo>
                    <a:pt x="53737" y="51810"/>
                  </a:lnTo>
                  <a:cubicBezTo>
                    <a:pt x="53736" y="52051"/>
                    <a:pt x="53608" y="52274"/>
                    <a:pt x="53402" y="52399"/>
                  </a:cubicBezTo>
                  <a:lnTo>
                    <a:pt x="28436" y="52399"/>
                  </a:lnTo>
                  <a:cubicBezTo>
                    <a:pt x="28328" y="53058"/>
                    <a:pt x="28149" y="53737"/>
                    <a:pt x="27897" y="54427"/>
                  </a:cubicBezTo>
                  <a:cubicBezTo>
                    <a:pt x="27688" y="54998"/>
                    <a:pt x="27439" y="55554"/>
                    <a:pt x="27151" y="56091"/>
                  </a:cubicBezTo>
                  <a:lnTo>
                    <a:pt x="36591" y="56091"/>
                  </a:lnTo>
                  <a:lnTo>
                    <a:pt x="36540" y="56143"/>
                  </a:lnTo>
                  <a:lnTo>
                    <a:pt x="58525" y="56143"/>
                  </a:lnTo>
                  <a:cubicBezTo>
                    <a:pt x="57723" y="60523"/>
                    <a:pt x="60443" y="63942"/>
                    <a:pt x="65177" y="64071"/>
                  </a:cubicBezTo>
                  <a:cubicBezTo>
                    <a:pt x="65267" y="64073"/>
                    <a:pt x="65356" y="64074"/>
                    <a:pt x="65446" y="64074"/>
                  </a:cubicBezTo>
                  <a:cubicBezTo>
                    <a:pt x="70671" y="64074"/>
                    <a:pt x="76317" y="60086"/>
                    <a:pt x="78156" y="55049"/>
                  </a:cubicBezTo>
                  <a:cubicBezTo>
                    <a:pt x="78797" y="53294"/>
                    <a:pt x="78892" y="51640"/>
                    <a:pt x="78527" y="50218"/>
                  </a:cubicBezTo>
                  <a:lnTo>
                    <a:pt x="83715" y="50218"/>
                  </a:lnTo>
                  <a:cubicBezTo>
                    <a:pt x="83722" y="50043"/>
                    <a:pt x="83741" y="49873"/>
                    <a:pt x="83741" y="49697"/>
                  </a:cubicBezTo>
                  <a:cubicBezTo>
                    <a:pt x="83741" y="43725"/>
                    <a:pt x="78899" y="38884"/>
                    <a:pt x="72928" y="38884"/>
                  </a:cubicBezTo>
                  <a:cubicBezTo>
                    <a:pt x="72673" y="38884"/>
                    <a:pt x="72421" y="38896"/>
                    <a:pt x="72171" y="38913"/>
                  </a:cubicBezTo>
                  <a:lnTo>
                    <a:pt x="66649" y="26954"/>
                  </a:lnTo>
                  <a:cubicBezTo>
                    <a:pt x="66501" y="26635"/>
                    <a:pt x="66300" y="26344"/>
                    <a:pt x="66054" y="26093"/>
                  </a:cubicBezTo>
                  <a:cubicBezTo>
                    <a:pt x="65755" y="25541"/>
                    <a:pt x="65176" y="25160"/>
                    <a:pt x="64507" y="25160"/>
                  </a:cubicBezTo>
                  <a:lnTo>
                    <a:pt x="64098" y="25160"/>
                  </a:lnTo>
                  <a:cubicBezTo>
                    <a:pt x="64002" y="25152"/>
                    <a:pt x="63907" y="25147"/>
                    <a:pt x="63812" y="25147"/>
                  </a:cubicBezTo>
                  <a:cubicBezTo>
                    <a:pt x="63717" y="25147"/>
                    <a:pt x="63621" y="25152"/>
                    <a:pt x="63526" y="25160"/>
                  </a:cubicBezTo>
                  <a:lnTo>
                    <a:pt x="60537" y="25160"/>
                  </a:lnTo>
                  <a:lnTo>
                    <a:pt x="60265" y="23081"/>
                  </a:lnTo>
                  <a:cubicBezTo>
                    <a:pt x="60265" y="21739"/>
                    <a:pt x="59170" y="20641"/>
                    <a:pt x="57833" y="20641"/>
                  </a:cubicBezTo>
                  <a:lnTo>
                    <a:pt x="50680" y="20641"/>
                  </a:lnTo>
                  <a:cubicBezTo>
                    <a:pt x="52173" y="18455"/>
                    <a:pt x="53434" y="16776"/>
                    <a:pt x="53887" y="16618"/>
                  </a:cubicBezTo>
                  <a:cubicBezTo>
                    <a:pt x="53929" y="16618"/>
                    <a:pt x="53970" y="16625"/>
                    <a:pt x="54013" y="16625"/>
                  </a:cubicBezTo>
                  <a:cubicBezTo>
                    <a:pt x="57883" y="16625"/>
                    <a:pt x="61147" y="13940"/>
                    <a:pt x="62062" y="10345"/>
                  </a:cubicBezTo>
                  <a:lnTo>
                    <a:pt x="64456" y="10345"/>
                  </a:lnTo>
                  <a:cubicBezTo>
                    <a:pt x="64196" y="8650"/>
                    <a:pt x="63298" y="7162"/>
                    <a:pt x="62020" y="6126"/>
                  </a:cubicBezTo>
                  <a:cubicBezTo>
                    <a:pt x="61054" y="2607"/>
                    <a:pt x="57826" y="0"/>
                    <a:pt x="54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a:off x="4032300" y="960675"/>
              <a:ext cx="91000" cy="166400"/>
            </a:xfrm>
            <a:custGeom>
              <a:avLst/>
              <a:gdLst/>
              <a:ahLst/>
              <a:cxnLst/>
              <a:rect l="l" t="t" r="r" b="b"/>
              <a:pathLst>
                <a:path w="3640" h="6656" extrusionOk="0">
                  <a:moveTo>
                    <a:pt x="3120" y="1"/>
                  </a:moveTo>
                  <a:cubicBezTo>
                    <a:pt x="1404" y="1"/>
                    <a:pt x="0" y="1405"/>
                    <a:pt x="0" y="3121"/>
                  </a:cubicBezTo>
                  <a:lnTo>
                    <a:pt x="0" y="3536"/>
                  </a:lnTo>
                  <a:cubicBezTo>
                    <a:pt x="0" y="5251"/>
                    <a:pt x="1404" y="6655"/>
                    <a:pt x="3120" y="6655"/>
                  </a:cubicBezTo>
                  <a:cubicBezTo>
                    <a:pt x="3298" y="6655"/>
                    <a:pt x="3470" y="6631"/>
                    <a:pt x="3639" y="6603"/>
                  </a:cubicBezTo>
                  <a:lnTo>
                    <a:pt x="3639" y="54"/>
                  </a:lnTo>
                  <a:cubicBezTo>
                    <a:pt x="3470" y="25"/>
                    <a:pt x="3298" y="1"/>
                    <a:pt x="3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3018625" y="1268700"/>
              <a:ext cx="239800" cy="50700"/>
            </a:xfrm>
            <a:custGeom>
              <a:avLst/>
              <a:gdLst/>
              <a:ahLst/>
              <a:cxnLst/>
              <a:rect l="l" t="t" r="r" b="b"/>
              <a:pathLst>
                <a:path w="9592" h="2028" extrusionOk="0">
                  <a:moveTo>
                    <a:pt x="1015" y="1"/>
                  </a:moveTo>
                  <a:cubicBezTo>
                    <a:pt x="456" y="2"/>
                    <a:pt x="2" y="455"/>
                    <a:pt x="1" y="1015"/>
                  </a:cubicBezTo>
                  <a:cubicBezTo>
                    <a:pt x="2" y="1573"/>
                    <a:pt x="456" y="2026"/>
                    <a:pt x="1015" y="2028"/>
                  </a:cubicBezTo>
                  <a:lnTo>
                    <a:pt x="8578" y="2028"/>
                  </a:lnTo>
                  <a:cubicBezTo>
                    <a:pt x="9136" y="2026"/>
                    <a:pt x="9590" y="1573"/>
                    <a:pt x="9591" y="1015"/>
                  </a:cubicBezTo>
                  <a:cubicBezTo>
                    <a:pt x="9590" y="455"/>
                    <a:pt x="9136" y="2"/>
                    <a:pt x="85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3344175" y="1196575"/>
              <a:ext cx="111125" cy="31200"/>
            </a:xfrm>
            <a:custGeom>
              <a:avLst/>
              <a:gdLst/>
              <a:ahLst/>
              <a:cxnLst/>
              <a:rect l="l" t="t" r="r" b="b"/>
              <a:pathLst>
                <a:path w="4445" h="1248" extrusionOk="0">
                  <a:moveTo>
                    <a:pt x="625" y="1"/>
                  </a:moveTo>
                  <a:cubicBezTo>
                    <a:pt x="280" y="1"/>
                    <a:pt x="0" y="279"/>
                    <a:pt x="0" y="624"/>
                  </a:cubicBezTo>
                  <a:cubicBezTo>
                    <a:pt x="0" y="968"/>
                    <a:pt x="280" y="1248"/>
                    <a:pt x="625" y="1248"/>
                  </a:cubicBezTo>
                  <a:lnTo>
                    <a:pt x="3821" y="1248"/>
                  </a:lnTo>
                  <a:cubicBezTo>
                    <a:pt x="4166" y="1248"/>
                    <a:pt x="4444" y="968"/>
                    <a:pt x="4444" y="624"/>
                  </a:cubicBezTo>
                  <a:cubicBezTo>
                    <a:pt x="4444" y="279"/>
                    <a:pt x="4166" y="1"/>
                    <a:pt x="3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2296025" y="872325"/>
              <a:ext cx="111125" cy="31225"/>
            </a:xfrm>
            <a:custGeom>
              <a:avLst/>
              <a:gdLst/>
              <a:ahLst/>
              <a:cxnLst/>
              <a:rect l="l" t="t" r="r" b="b"/>
              <a:pathLst>
                <a:path w="4445" h="1249" extrusionOk="0">
                  <a:moveTo>
                    <a:pt x="625" y="0"/>
                  </a:moveTo>
                  <a:cubicBezTo>
                    <a:pt x="280" y="0"/>
                    <a:pt x="1" y="280"/>
                    <a:pt x="1" y="624"/>
                  </a:cubicBezTo>
                  <a:cubicBezTo>
                    <a:pt x="1" y="969"/>
                    <a:pt x="280" y="1247"/>
                    <a:pt x="625" y="1249"/>
                  </a:cubicBezTo>
                  <a:lnTo>
                    <a:pt x="3821" y="1249"/>
                  </a:lnTo>
                  <a:cubicBezTo>
                    <a:pt x="4166" y="1249"/>
                    <a:pt x="4445" y="969"/>
                    <a:pt x="4445" y="624"/>
                  </a:cubicBezTo>
                  <a:cubicBezTo>
                    <a:pt x="4445" y="280"/>
                    <a:pt x="4166" y="0"/>
                    <a:pt x="38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2366850" y="1479425"/>
              <a:ext cx="111125" cy="31200"/>
            </a:xfrm>
            <a:custGeom>
              <a:avLst/>
              <a:gdLst/>
              <a:ahLst/>
              <a:cxnLst/>
              <a:rect l="l" t="t" r="r" b="b"/>
              <a:pathLst>
                <a:path w="4445" h="1248" extrusionOk="0">
                  <a:moveTo>
                    <a:pt x="624" y="1"/>
                  </a:moveTo>
                  <a:cubicBezTo>
                    <a:pt x="280" y="1"/>
                    <a:pt x="0" y="281"/>
                    <a:pt x="0" y="624"/>
                  </a:cubicBezTo>
                  <a:cubicBezTo>
                    <a:pt x="0" y="969"/>
                    <a:pt x="280" y="1248"/>
                    <a:pt x="624" y="1248"/>
                  </a:cubicBezTo>
                  <a:lnTo>
                    <a:pt x="3821" y="1248"/>
                  </a:lnTo>
                  <a:cubicBezTo>
                    <a:pt x="4165" y="1248"/>
                    <a:pt x="4444" y="968"/>
                    <a:pt x="4445" y="624"/>
                  </a:cubicBezTo>
                  <a:cubicBezTo>
                    <a:pt x="4444" y="281"/>
                    <a:pt x="4165" y="2"/>
                    <a:pt x="38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3054525" y="583875"/>
              <a:ext cx="217525" cy="38775"/>
            </a:xfrm>
            <a:custGeom>
              <a:avLst/>
              <a:gdLst/>
              <a:ahLst/>
              <a:cxnLst/>
              <a:rect l="l" t="t" r="r" b="b"/>
              <a:pathLst>
                <a:path w="8701" h="1551" extrusionOk="0">
                  <a:moveTo>
                    <a:pt x="775" y="0"/>
                  </a:moveTo>
                  <a:cubicBezTo>
                    <a:pt x="346" y="0"/>
                    <a:pt x="0" y="347"/>
                    <a:pt x="0" y="775"/>
                  </a:cubicBezTo>
                  <a:cubicBezTo>
                    <a:pt x="0" y="1204"/>
                    <a:pt x="346" y="1551"/>
                    <a:pt x="775" y="1551"/>
                  </a:cubicBezTo>
                  <a:lnTo>
                    <a:pt x="7924" y="1551"/>
                  </a:lnTo>
                  <a:cubicBezTo>
                    <a:pt x="8353" y="1551"/>
                    <a:pt x="8700" y="1204"/>
                    <a:pt x="8700" y="775"/>
                  </a:cubicBezTo>
                  <a:cubicBezTo>
                    <a:pt x="8700" y="347"/>
                    <a:pt x="8353" y="0"/>
                    <a:pt x="79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2744000" y="1276500"/>
              <a:ext cx="210050" cy="39025"/>
            </a:xfrm>
            <a:custGeom>
              <a:avLst/>
              <a:gdLst/>
              <a:ahLst/>
              <a:cxnLst/>
              <a:rect l="l" t="t" r="r" b="b"/>
              <a:pathLst>
                <a:path w="8402" h="1561" extrusionOk="0">
                  <a:moveTo>
                    <a:pt x="771" y="1"/>
                  </a:moveTo>
                  <a:cubicBezTo>
                    <a:pt x="343" y="6"/>
                    <a:pt x="0" y="353"/>
                    <a:pt x="0" y="780"/>
                  </a:cubicBezTo>
                  <a:cubicBezTo>
                    <a:pt x="0" y="1207"/>
                    <a:pt x="343" y="1554"/>
                    <a:pt x="771" y="1560"/>
                  </a:cubicBezTo>
                  <a:lnTo>
                    <a:pt x="7632" y="1560"/>
                  </a:lnTo>
                  <a:cubicBezTo>
                    <a:pt x="8058" y="1554"/>
                    <a:pt x="8401" y="1207"/>
                    <a:pt x="8401" y="780"/>
                  </a:cubicBezTo>
                  <a:cubicBezTo>
                    <a:pt x="8401" y="353"/>
                    <a:pt x="8058" y="6"/>
                    <a:pt x="76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2310725" y="1402400"/>
              <a:ext cx="210325" cy="39000"/>
            </a:xfrm>
            <a:custGeom>
              <a:avLst/>
              <a:gdLst/>
              <a:ahLst/>
              <a:cxnLst/>
              <a:rect l="l" t="t" r="r" b="b"/>
              <a:pathLst>
                <a:path w="8413" h="1560" extrusionOk="0">
                  <a:moveTo>
                    <a:pt x="771" y="0"/>
                  </a:moveTo>
                  <a:cubicBezTo>
                    <a:pt x="343" y="5"/>
                    <a:pt x="0" y="353"/>
                    <a:pt x="0" y="780"/>
                  </a:cubicBezTo>
                  <a:cubicBezTo>
                    <a:pt x="0" y="1207"/>
                    <a:pt x="343" y="1554"/>
                    <a:pt x="771" y="1559"/>
                  </a:cubicBezTo>
                  <a:lnTo>
                    <a:pt x="7632" y="1559"/>
                  </a:lnTo>
                  <a:cubicBezTo>
                    <a:pt x="8063" y="1558"/>
                    <a:pt x="8411" y="1210"/>
                    <a:pt x="8412" y="780"/>
                  </a:cubicBezTo>
                  <a:cubicBezTo>
                    <a:pt x="8411" y="349"/>
                    <a:pt x="8062" y="1"/>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2415825" y="1359275"/>
              <a:ext cx="573275" cy="464075"/>
            </a:xfrm>
            <a:custGeom>
              <a:avLst/>
              <a:gdLst/>
              <a:ahLst/>
              <a:cxnLst/>
              <a:rect l="l" t="t" r="r" b="b"/>
              <a:pathLst>
                <a:path w="22931" h="18563" extrusionOk="0">
                  <a:moveTo>
                    <a:pt x="12072" y="6255"/>
                  </a:moveTo>
                  <a:cubicBezTo>
                    <a:pt x="12102" y="6255"/>
                    <a:pt x="12132" y="6256"/>
                    <a:pt x="12162" y="6256"/>
                  </a:cubicBezTo>
                  <a:cubicBezTo>
                    <a:pt x="13989" y="6309"/>
                    <a:pt x="14947" y="7777"/>
                    <a:pt x="14300" y="9545"/>
                  </a:cubicBezTo>
                  <a:cubicBezTo>
                    <a:pt x="13669" y="11284"/>
                    <a:pt x="11722" y="12654"/>
                    <a:pt x="9920" y="12654"/>
                  </a:cubicBezTo>
                  <a:cubicBezTo>
                    <a:pt x="9889" y="12654"/>
                    <a:pt x="9858" y="12654"/>
                    <a:pt x="9828" y="12653"/>
                  </a:cubicBezTo>
                  <a:cubicBezTo>
                    <a:pt x="8001" y="12605"/>
                    <a:pt x="7043" y="11133"/>
                    <a:pt x="7689" y="9365"/>
                  </a:cubicBezTo>
                  <a:cubicBezTo>
                    <a:pt x="8321" y="7630"/>
                    <a:pt x="10270" y="6255"/>
                    <a:pt x="12072" y="6255"/>
                  </a:cubicBezTo>
                  <a:close/>
                  <a:moveTo>
                    <a:pt x="14576" y="1"/>
                  </a:moveTo>
                  <a:cubicBezTo>
                    <a:pt x="9353" y="1"/>
                    <a:pt x="3707" y="3987"/>
                    <a:pt x="1872" y="9021"/>
                  </a:cubicBezTo>
                  <a:cubicBezTo>
                    <a:pt x="0" y="14145"/>
                    <a:pt x="2782" y="18415"/>
                    <a:pt x="8080" y="18559"/>
                  </a:cubicBezTo>
                  <a:cubicBezTo>
                    <a:pt x="8171" y="18561"/>
                    <a:pt x="8262" y="18562"/>
                    <a:pt x="8353" y="18562"/>
                  </a:cubicBezTo>
                  <a:cubicBezTo>
                    <a:pt x="13577" y="18562"/>
                    <a:pt x="19225" y="14576"/>
                    <a:pt x="21059" y="9541"/>
                  </a:cubicBezTo>
                  <a:cubicBezTo>
                    <a:pt x="22931" y="4417"/>
                    <a:pt x="20150" y="148"/>
                    <a:pt x="14851" y="5"/>
                  </a:cubicBezTo>
                  <a:cubicBezTo>
                    <a:pt x="14759" y="2"/>
                    <a:pt x="14668" y="1"/>
                    <a:pt x="145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29"/>
          <p:cNvSpPr/>
          <p:nvPr/>
        </p:nvSpPr>
        <p:spPr>
          <a:xfrm>
            <a:off x="6381625" y="1428900"/>
            <a:ext cx="2285700" cy="22857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a:off x="6492780" y="1540049"/>
            <a:ext cx="2063400" cy="2063400"/>
          </a:xfrm>
          <a:prstGeom prst="ellipse">
            <a:avLst/>
          </a:prstGeom>
          <a:no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txBox="1">
            <a:spLocks noGrp="1"/>
          </p:cNvSpPr>
          <p:nvPr>
            <p:ph type="body" idx="2"/>
          </p:nvPr>
        </p:nvSpPr>
        <p:spPr>
          <a:xfrm>
            <a:off x="95500" y="1126850"/>
            <a:ext cx="6302700" cy="3396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Char char="●"/>
            </a:pPr>
            <a:r>
              <a:rPr lang="en" sz="1300">
                <a:solidFill>
                  <a:schemeClr val="dk2"/>
                </a:solidFill>
              </a:rPr>
              <a:t>Search and Browsing Enhancement</a:t>
            </a:r>
            <a:endParaRPr sz="1300">
              <a:solidFill>
                <a:schemeClr val="dk2"/>
              </a:solidFill>
            </a:endParaRPr>
          </a:p>
          <a:p>
            <a:pPr marL="914400" lvl="1" indent="-304800" algn="l" rtl="0">
              <a:spcBef>
                <a:spcPts val="1000"/>
              </a:spcBef>
              <a:spcAft>
                <a:spcPts val="0"/>
              </a:spcAft>
              <a:buSzPts val="1200"/>
              <a:buChar char="○"/>
            </a:pPr>
            <a:r>
              <a:rPr lang="en" sz="1200"/>
              <a:t>Image recognition: EatBot can recognize dishes from photos uploaded</a:t>
            </a:r>
            <a:endParaRPr sz="1200"/>
          </a:p>
          <a:p>
            <a:pPr marL="914400" lvl="1" indent="-304800" algn="l" rtl="0">
              <a:spcBef>
                <a:spcPts val="1000"/>
              </a:spcBef>
              <a:spcAft>
                <a:spcPts val="0"/>
              </a:spcAft>
              <a:buSzPts val="1200"/>
              <a:buChar char="○"/>
            </a:pPr>
            <a:r>
              <a:rPr lang="en" sz="1200"/>
              <a:t>Surprise meal: when the user doesn’t know what to eat, the chatbot can surprise users with a random restaurant and dish</a:t>
            </a:r>
            <a:endParaRPr sz="1500">
              <a:solidFill>
                <a:schemeClr val="dk2"/>
              </a:solidFill>
            </a:endParaRPr>
          </a:p>
          <a:p>
            <a:pPr marL="457200" lvl="0" indent="-311150" algn="l" rtl="0">
              <a:spcBef>
                <a:spcPts val="1000"/>
              </a:spcBef>
              <a:spcAft>
                <a:spcPts val="0"/>
              </a:spcAft>
              <a:buClr>
                <a:schemeClr val="dk2"/>
              </a:buClr>
              <a:buSzPts val="1300"/>
              <a:buChar char="●"/>
            </a:pPr>
            <a:r>
              <a:rPr lang="en" sz="1300">
                <a:solidFill>
                  <a:schemeClr val="dk2"/>
                </a:solidFill>
              </a:rPr>
              <a:t>Recommendations and Meal Planning</a:t>
            </a:r>
            <a:endParaRPr sz="1300">
              <a:solidFill>
                <a:schemeClr val="dk2"/>
              </a:solidFill>
            </a:endParaRPr>
          </a:p>
          <a:p>
            <a:pPr marL="914400" lvl="1" indent="-304800" algn="l" rtl="0">
              <a:spcBef>
                <a:spcPts val="1000"/>
              </a:spcBef>
              <a:spcAft>
                <a:spcPts val="0"/>
              </a:spcAft>
              <a:buSzPts val="1200"/>
              <a:buChar char="○"/>
            </a:pPr>
            <a:r>
              <a:rPr lang="en" sz="1200"/>
              <a:t>Recommendations: provide personalized recommendations based on preferences, moods, and so on</a:t>
            </a:r>
            <a:endParaRPr sz="1200"/>
          </a:p>
          <a:p>
            <a:pPr marL="914400" lvl="1" indent="-304800" algn="l" rtl="0">
              <a:spcBef>
                <a:spcPts val="1000"/>
              </a:spcBef>
              <a:spcAft>
                <a:spcPts val="0"/>
              </a:spcAft>
              <a:buSzPts val="1200"/>
              <a:buChar char="○"/>
            </a:pPr>
            <a:r>
              <a:rPr lang="en" sz="1200"/>
              <a:t>Suggestions: provide day/weekly meal plan based on certain criteria, such as user budget, cuisine type, calorie intake, etc.</a:t>
            </a:r>
            <a:endParaRPr sz="1200"/>
          </a:p>
          <a:p>
            <a:pPr marL="457200" lvl="0" indent="-304800" algn="l" rtl="0">
              <a:spcBef>
                <a:spcPts val="1000"/>
              </a:spcBef>
              <a:spcAft>
                <a:spcPts val="0"/>
              </a:spcAft>
              <a:buSzPts val="1200"/>
              <a:buChar char="●"/>
            </a:pPr>
            <a:r>
              <a:rPr lang="en" sz="1200"/>
              <a:t>EatsWrapped</a:t>
            </a:r>
            <a:endParaRPr sz="1200"/>
          </a:p>
          <a:p>
            <a:pPr marL="914400" lvl="1" indent="-304800" algn="l" rtl="0">
              <a:spcBef>
                <a:spcPts val="1000"/>
              </a:spcBef>
              <a:spcAft>
                <a:spcPts val="1000"/>
              </a:spcAft>
              <a:buSzPts val="1200"/>
              <a:buChar char="○"/>
            </a:pPr>
            <a:r>
              <a:rPr lang="en" sz="1200"/>
              <a:t>Creating visualizations demonstrating interesting customer information</a:t>
            </a:r>
            <a:endParaRPr sz="1200"/>
          </a:p>
        </p:txBody>
      </p:sp>
      <p:sp>
        <p:nvSpPr>
          <p:cNvPr id="360" name="Google Shape;360;p2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SCENARIOS CONSIDERED: NEW</a:t>
            </a:r>
            <a:endParaRPr/>
          </a:p>
        </p:txBody>
      </p:sp>
      <p:sp>
        <p:nvSpPr>
          <p:cNvPr id="361" name="Google Shape;361;p29"/>
          <p:cNvSpPr txBox="1">
            <a:spLocks noGrp="1"/>
          </p:cNvSpPr>
          <p:nvPr>
            <p:ph type="subTitle" idx="1"/>
          </p:nvPr>
        </p:nvSpPr>
        <p:spPr>
          <a:xfrm>
            <a:off x="6455887" y="2817214"/>
            <a:ext cx="2137200" cy="39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rgbClr val="5B8E46"/>
                </a:solidFill>
                <a:latin typeface="Coiny"/>
                <a:ea typeface="Coiny"/>
                <a:cs typeface="Coiny"/>
                <a:sym typeface="Coiny"/>
              </a:rPr>
              <a:t>UberEats</a:t>
            </a:r>
            <a:endParaRPr sz="2200">
              <a:solidFill>
                <a:srgbClr val="5B8E46"/>
              </a:solidFill>
              <a:latin typeface="Coiny"/>
              <a:ea typeface="Coiny"/>
              <a:cs typeface="Coiny"/>
              <a:sym typeface="Coiny"/>
            </a:endParaRPr>
          </a:p>
        </p:txBody>
      </p:sp>
      <p:grpSp>
        <p:nvGrpSpPr>
          <p:cNvPr id="362" name="Google Shape;362;p29"/>
          <p:cNvGrpSpPr/>
          <p:nvPr/>
        </p:nvGrpSpPr>
        <p:grpSpPr>
          <a:xfrm>
            <a:off x="6909902" y="1973357"/>
            <a:ext cx="1229490" cy="879109"/>
            <a:chOff x="2135100" y="238125"/>
            <a:chExt cx="2240325" cy="1601875"/>
          </a:xfrm>
        </p:grpSpPr>
        <p:sp>
          <p:nvSpPr>
            <p:cNvPr id="363" name="Google Shape;363;p29"/>
            <p:cNvSpPr/>
            <p:nvPr/>
          </p:nvSpPr>
          <p:spPr>
            <a:xfrm>
              <a:off x="2135100" y="998650"/>
              <a:ext cx="215350" cy="41450"/>
            </a:xfrm>
            <a:custGeom>
              <a:avLst/>
              <a:gdLst/>
              <a:ahLst/>
              <a:cxnLst/>
              <a:rect l="l" t="t" r="r" b="b"/>
              <a:pathLst>
                <a:path w="8614" h="1658" extrusionOk="0">
                  <a:moveTo>
                    <a:pt x="829" y="1"/>
                  </a:moveTo>
                  <a:cubicBezTo>
                    <a:pt x="371" y="1"/>
                    <a:pt x="1" y="372"/>
                    <a:pt x="1" y="829"/>
                  </a:cubicBezTo>
                  <a:cubicBezTo>
                    <a:pt x="1" y="1286"/>
                    <a:pt x="371" y="1657"/>
                    <a:pt x="829" y="1657"/>
                  </a:cubicBezTo>
                  <a:lnTo>
                    <a:pt x="7785" y="1657"/>
                  </a:lnTo>
                  <a:cubicBezTo>
                    <a:pt x="8242" y="1656"/>
                    <a:pt x="8611" y="1286"/>
                    <a:pt x="8613" y="829"/>
                  </a:cubicBezTo>
                  <a:cubicBezTo>
                    <a:pt x="8611" y="372"/>
                    <a:pt x="8241" y="2"/>
                    <a:pt x="77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2281900" y="238125"/>
              <a:ext cx="2093525" cy="1601875"/>
            </a:xfrm>
            <a:custGeom>
              <a:avLst/>
              <a:gdLst/>
              <a:ahLst/>
              <a:cxnLst/>
              <a:rect l="l" t="t" r="r" b="b"/>
              <a:pathLst>
                <a:path w="83741" h="64075" extrusionOk="0">
                  <a:moveTo>
                    <a:pt x="69637" y="51592"/>
                  </a:moveTo>
                  <a:cubicBezTo>
                    <a:pt x="69668" y="51592"/>
                    <a:pt x="69699" y="51592"/>
                    <a:pt x="69729" y="51593"/>
                  </a:cubicBezTo>
                  <a:cubicBezTo>
                    <a:pt x="71553" y="51641"/>
                    <a:pt x="72515" y="53113"/>
                    <a:pt x="71868" y="54882"/>
                  </a:cubicBezTo>
                  <a:cubicBezTo>
                    <a:pt x="71236" y="56615"/>
                    <a:pt x="69290" y="57991"/>
                    <a:pt x="67487" y="57991"/>
                  </a:cubicBezTo>
                  <a:cubicBezTo>
                    <a:pt x="67456" y="57991"/>
                    <a:pt x="67425" y="57990"/>
                    <a:pt x="67395" y="57990"/>
                  </a:cubicBezTo>
                  <a:cubicBezTo>
                    <a:pt x="65568" y="57942"/>
                    <a:pt x="64610" y="56469"/>
                    <a:pt x="65252" y="54701"/>
                  </a:cubicBezTo>
                  <a:cubicBezTo>
                    <a:pt x="65888" y="52968"/>
                    <a:pt x="67835" y="51592"/>
                    <a:pt x="69637" y="51592"/>
                  </a:cubicBezTo>
                  <a:close/>
                  <a:moveTo>
                    <a:pt x="54012" y="0"/>
                  </a:moveTo>
                  <a:cubicBezTo>
                    <a:pt x="49440" y="0"/>
                    <a:pt x="45700" y="3741"/>
                    <a:pt x="45700" y="8312"/>
                  </a:cubicBezTo>
                  <a:cubicBezTo>
                    <a:pt x="45700" y="10834"/>
                    <a:pt x="46842" y="13099"/>
                    <a:pt x="48630" y="14627"/>
                  </a:cubicBezTo>
                  <a:cubicBezTo>
                    <a:pt x="37913" y="14823"/>
                    <a:pt x="31942" y="19434"/>
                    <a:pt x="30204" y="21018"/>
                  </a:cubicBezTo>
                  <a:cubicBezTo>
                    <a:pt x="29521" y="21451"/>
                    <a:pt x="29062" y="22214"/>
                    <a:pt x="29062" y="23081"/>
                  </a:cubicBezTo>
                  <a:lnTo>
                    <a:pt x="29062" y="23257"/>
                  </a:lnTo>
                  <a:cubicBezTo>
                    <a:pt x="29062" y="24599"/>
                    <a:pt x="30156" y="25697"/>
                    <a:pt x="31494" y="25697"/>
                  </a:cubicBezTo>
                  <a:lnTo>
                    <a:pt x="33945" y="25707"/>
                  </a:lnTo>
                  <a:cubicBezTo>
                    <a:pt x="31418" y="28913"/>
                    <a:pt x="29669" y="32039"/>
                    <a:pt x="28656" y="34072"/>
                  </a:cubicBezTo>
                  <a:lnTo>
                    <a:pt x="25659" y="34072"/>
                  </a:lnTo>
                  <a:cubicBezTo>
                    <a:pt x="25743" y="33913"/>
                    <a:pt x="25809" y="33746"/>
                    <a:pt x="25839" y="33570"/>
                  </a:cubicBezTo>
                  <a:lnTo>
                    <a:pt x="28861" y="16124"/>
                  </a:lnTo>
                  <a:cubicBezTo>
                    <a:pt x="29018" y="15219"/>
                    <a:pt x="28355" y="14474"/>
                    <a:pt x="27388" y="14468"/>
                  </a:cubicBezTo>
                  <a:lnTo>
                    <a:pt x="10851" y="14360"/>
                  </a:lnTo>
                  <a:cubicBezTo>
                    <a:pt x="10848" y="14360"/>
                    <a:pt x="10844" y="14360"/>
                    <a:pt x="10841" y="14360"/>
                  </a:cubicBezTo>
                  <a:cubicBezTo>
                    <a:pt x="9877" y="14360"/>
                    <a:pt x="8964" y="15092"/>
                    <a:pt x="8808" y="15993"/>
                  </a:cubicBezTo>
                  <a:lnTo>
                    <a:pt x="5786" y="33442"/>
                  </a:lnTo>
                  <a:cubicBezTo>
                    <a:pt x="5748" y="33651"/>
                    <a:pt x="5758" y="33866"/>
                    <a:pt x="5813" y="34073"/>
                  </a:cubicBezTo>
                  <a:lnTo>
                    <a:pt x="1097" y="34073"/>
                  </a:lnTo>
                  <a:cubicBezTo>
                    <a:pt x="493" y="34074"/>
                    <a:pt x="3" y="34564"/>
                    <a:pt x="1" y="35169"/>
                  </a:cubicBezTo>
                  <a:lnTo>
                    <a:pt x="1" y="35288"/>
                  </a:lnTo>
                  <a:cubicBezTo>
                    <a:pt x="3" y="35892"/>
                    <a:pt x="493" y="36382"/>
                    <a:pt x="1097" y="36384"/>
                  </a:cubicBezTo>
                  <a:lnTo>
                    <a:pt x="11330" y="36384"/>
                  </a:lnTo>
                  <a:cubicBezTo>
                    <a:pt x="11347" y="36385"/>
                    <a:pt x="11362" y="36389"/>
                    <a:pt x="11378" y="36389"/>
                  </a:cubicBezTo>
                  <a:lnTo>
                    <a:pt x="58876" y="36389"/>
                  </a:lnTo>
                  <a:cubicBezTo>
                    <a:pt x="53718" y="32229"/>
                    <a:pt x="48559" y="31554"/>
                    <a:pt x="45756" y="31554"/>
                  </a:cubicBezTo>
                  <a:cubicBezTo>
                    <a:pt x="44410" y="31554"/>
                    <a:pt x="43607" y="31709"/>
                    <a:pt x="43607" y="31709"/>
                  </a:cubicBezTo>
                  <a:cubicBezTo>
                    <a:pt x="43607" y="31709"/>
                    <a:pt x="45300" y="28931"/>
                    <a:pt x="47324" y="25757"/>
                  </a:cubicBezTo>
                  <a:lnTo>
                    <a:pt x="50707" y="25770"/>
                  </a:lnTo>
                  <a:cubicBezTo>
                    <a:pt x="50434" y="26081"/>
                    <a:pt x="50263" y="26484"/>
                    <a:pt x="50263" y="26928"/>
                  </a:cubicBezTo>
                  <a:cubicBezTo>
                    <a:pt x="50263" y="27901"/>
                    <a:pt x="51059" y="28695"/>
                    <a:pt x="52030" y="28695"/>
                  </a:cubicBezTo>
                  <a:lnTo>
                    <a:pt x="60731" y="28695"/>
                  </a:lnTo>
                  <a:cubicBezTo>
                    <a:pt x="60772" y="28998"/>
                    <a:pt x="60858" y="29292"/>
                    <a:pt x="60985" y="29569"/>
                  </a:cubicBezTo>
                  <a:lnTo>
                    <a:pt x="64514" y="37214"/>
                  </a:lnTo>
                  <a:lnTo>
                    <a:pt x="63155" y="38573"/>
                  </a:lnTo>
                  <a:lnTo>
                    <a:pt x="51108" y="38573"/>
                  </a:lnTo>
                  <a:cubicBezTo>
                    <a:pt x="50698" y="38573"/>
                    <a:pt x="50367" y="38905"/>
                    <a:pt x="50367" y="39314"/>
                  </a:cubicBezTo>
                  <a:cubicBezTo>
                    <a:pt x="50367" y="39722"/>
                    <a:pt x="50698" y="40054"/>
                    <a:pt x="51108" y="40054"/>
                  </a:cubicBezTo>
                  <a:lnTo>
                    <a:pt x="62182" y="40054"/>
                  </a:lnTo>
                  <a:cubicBezTo>
                    <a:pt x="62454" y="40121"/>
                    <a:pt x="62645" y="40365"/>
                    <a:pt x="62647" y="40645"/>
                  </a:cubicBezTo>
                  <a:lnTo>
                    <a:pt x="62647" y="40721"/>
                  </a:lnTo>
                  <a:cubicBezTo>
                    <a:pt x="62646" y="40893"/>
                    <a:pt x="62572" y="41057"/>
                    <a:pt x="62442" y="41171"/>
                  </a:cubicBezTo>
                  <a:lnTo>
                    <a:pt x="41945" y="41171"/>
                  </a:lnTo>
                  <a:cubicBezTo>
                    <a:pt x="41941" y="41171"/>
                    <a:pt x="41937" y="41171"/>
                    <a:pt x="41933" y="41171"/>
                  </a:cubicBezTo>
                  <a:cubicBezTo>
                    <a:pt x="41359" y="41171"/>
                    <a:pt x="40894" y="41637"/>
                    <a:pt x="40894" y="42212"/>
                  </a:cubicBezTo>
                  <a:cubicBezTo>
                    <a:pt x="40894" y="42787"/>
                    <a:pt x="41359" y="43251"/>
                    <a:pt x="41933" y="43251"/>
                  </a:cubicBezTo>
                  <a:cubicBezTo>
                    <a:pt x="41937" y="43251"/>
                    <a:pt x="41941" y="43251"/>
                    <a:pt x="41945" y="43251"/>
                  </a:cubicBezTo>
                  <a:lnTo>
                    <a:pt x="58476" y="43251"/>
                  </a:lnTo>
                  <a:lnTo>
                    <a:pt x="58414" y="43314"/>
                  </a:lnTo>
                  <a:lnTo>
                    <a:pt x="58493" y="43314"/>
                  </a:lnTo>
                  <a:cubicBezTo>
                    <a:pt x="58879" y="43316"/>
                    <a:pt x="59190" y="43627"/>
                    <a:pt x="59192" y="44013"/>
                  </a:cubicBezTo>
                  <a:lnTo>
                    <a:pt x="59192" y="44092"/>
                  </a:lnTo>
                  <a:cubicBezTo>
                    <a:pt x="59190" y="44477"/>
                    <a:pt x="58879" y="44789"/>
                    <a:pt x="58493" y="44791"/>
                  </a:cubicBezTo>
                  <a:lnTo>
                    <a:pt x="57914" y="44791"/>
                  </a:lnTo>
                  <a:cubicBezTo>
                    <a:pt x="57839" y="44772"/>
                    <a:pt x="57762" y="44764"/>
                    <a:pt x="57686" y="44764"/>
                  </a:cubicBezTo>
                  <a:lnTo>
                    <a:pt x="36060" y="44764"/>
                  </a:lnTo>
                  <a:cubicBezTo>
                    <a:pt x="35491" y="44770"/>
                    <a:pt x="35032" y="45234"/>
                    <a:pt x="35032" y="45803"/>
                  </a:cubicBezTo>
                  <a:cubicBezTo>
                    <a:pt x="35032" y="46373"/>
                    <a:pt x="35491" y="46837"/>
                    <a:pt x="36060" y="46843"/>
                  </a:cubicBezTo>
                  <a:lnTo>
                    <a:pt x="56524" y="46843"/>
                  </a:lnTo>
                  <a:cubicBezTo>
                    <a:pt x="56777" y="47034"/>
                    <a:pt x="56927" y="47333"/>
                    <a:pt x="56928" y="47652"/>
                  </a:cubicBezTo>
                  <a:lnTo>
                    <a:pt x="56928" y="47664"/>
                  </a:lnTo>
                  <a:cubicBezTo>
                    <a:pt x="56928" y="48227"/>
                    <a:pt x="56471" y="48684"/>
                    <a:pt x="55908" y="48685"/>
                  </a:cubicBezTo>
                  <a:lnTo>
                    <a:pt x="31510" y="48463"/>
                  </a:lnTo>
                  <a:cubicBezTo>
                    <a:pt x="30860" y="48466"/>
                    <a:pt x="30335" y="48991"/>
                    <a:pt x="30333" y="49641"/>
                  </a:cubicBezTo>
                  <a:lnTo>
                    <a:pt x="30333" y="49954"/>
                  </a:lnTo>
                  <a:cubicBezTo>
                    <a:pt x="30335" y="50604"/>
                    <a:pt x="30860" y="51130"/>
                    <a:pt x="31510" y="51132"/>
                  </a:cubicBezTo>
                  <a:lnTo>
                    <a:pt x="52859" y="51132"/>
                  </a:lnTo>
                  <a:cubicBezTo>
                    <a:pt x="52989" y="51131"/>
                    <a:pt x="53118" y="51107"/>
                    <a:pt x="53239" y="51063"/>
                  </a:cubicBezTo>
                  <a:cubicBezTo>
                    <a:pt x="53533" y="51149"/>
                    <a:pt x="53736" y="51419"/>
                    <a:pt x="53737" y="51726"/>
                  </a:cubicBezTo>
                  <a:lnTo>
                    <a:pt x="53737" y="51810"/>
                  </a:lnTo>
                  <a:cubicBezTo>
                    <a:pt x="53736" y="52051"/>
                    <a:pt x="53608" y="52274"/>
                    <a:pt x="53402" y="52399"/>
                  </a:cubicBezTo>
                  <a:lnTo>
                    <a:pt x="28436" y="52399"/>
                  </a:lnTo>
                  <a:cubicBezTo>
                    <a:pt x="28328" y="53058"/>
                    <a:pt x="28149" y="53737"/>
                    <a:pt x="27897" y="54427"/>
                  </a:cubicBezTo>
                  <a:cubicBezTo>
                    <a:pt x="27688" y="54998"/>
                    <a:pt x="27439" y="55554"/>
                    <a:pt x="27151" y="56091"/>
                  </a:cubicBezTo>
                  <a:lnTo>
                    <a:pt x="36591" y="56091"/>
                  </a:lnTo>
                  <a:lnTo>
                    <a:pt x="36540" y="56143"/>
                  </a:lnTo>
                  <a:lnTo>
                    <a:pt x="58525" y="56143"/>
                  </a:lnTo>
                  <a:cubicBezTo>
                    <a:pt x="57723" y="60523"/>
                    <a:pt x="60443" y="63942"/>
                    <a:pt x="65177" y="64071"/>
                  </a:cubicBezTo>
                  <a:cubicBezTo>
                    <a:pt x="65267" y="64073"/>
                    <a:pt x="65356" y="64074"/>
                    <a:pt x="65446" y="64074"/>
                  </a:cubicBezTo>
                  <a:cubicBezTo>
                    <a:pt x="70671" y="64074"/>
                    <a:pt x="76317" y="60086"/>
                    <a:pt x="78156" y="55049"/>
                  </a:cubicBezTo>
                  <a:cubicBezTo>
                    <a:pt x="78797" y="53294"/>
                    <a:pt x="78892" y="51640"/>
                    <a:pt x="78527" y="50218"/>
                  </a:cubicBezTo>
                  <a:lnTo>
                    <a:pt x="83715" y="50218"/>
                  </a:lnTo>
                  <a:cubicBezTo>
                    <a:pt x="83722" y="50043"/>
                    <a:pt x="83741" y="49873"/>
                    <a:pt x="83741" y="49697"/>
                  </a:cubicBezTo>
                  <a:cubicBezTo>
                    <a:pt x="83741" y="43725"/>
                    <a:pt x="78899" y="38884"/>
                    <a:pt x="72928" y="38884"/>
                  </a:cubicBezTo>
                  <a:cubicBezTo>
                    <a:pt x="72673" y="38884"/>
                    <a:pt x="72421" y="38896"/>
                    <a:pt x="72171" y="38913"/>
                  </a:cubicBezTo>
                  <a:lnTo>
                    <a:pt x="66649" y="26954"/>
                  </a:lnTo>
                  <a:cubicBezTo>
                    <a:pt x="66501" y="26635"/>
                    <a:pt x="66300" y="26344"/>
                    <a:pt x="66054" y="26093"/>
                  </a:cubicBezTo>
                  <a:cubicBezTo>
                    <a:pt x="65755" y="25541"/>
                    <a:pt x="65176" y="25160"/>
                    <a:pt x="64507" y="25160"/>
                  </a:cubicBezTo>
                  <a:lnTo>
                    <a:pt x="64098" y="25160"/>
                  </a:lnTo>
                  <a:cubicBezTo>
                    <a:pt x="64002" y="25152"/>
                    <a:pt x="63907" y="25147"/>
                    <a:pt x="63812" y="25147"/>
                  </a:cubicBezTo>
                  <a:cubicBezTo>
                    <a:pt x="63717" y="25147"/>
                    <a:pt x="63621" y="25152"/>
                    <a:pt x="63526" y="25160"/>
                  </a:cubicBezTo>
                  <a:lnTo>
                    <a:pt x="60537" y="25160"/>
                  </a:lnTo>
                  <a:lnTo>
                    <a:pt x="60265" y="23081"/>
                  </a:lnTo>
                  <a:cubicBezTo>
                    <a:pt x="60265" y="21739"/>
                    <a:pt x="59170" y="20641"/>
                    <a:pt x="57833" y="20641"/>
                  </a:cubicBezTo>
                  <a:lnTo>
                    <a:pt x="50680" y="20641"/>
                  </a:lnTo>
                  <a:cubicBezTo>
                    <a:pt x="52173" y="18455"/>
                    <a:pt x="53434" y="16776"/>
                    <a:pt x="53887" y="16618"/>
                  </a:cubicBezTo>
                  <a:cubicBezTo>
                    <a:pt x="53929" y="16618"/>
                    <a:pt x="53970" y="16625"/>
                    <a:pt x="54013" y="16625"/>
                  </a:cubicBezTo>
                  <a:cubicBezTo>
                    <a:pt x="57883" y="16625"/>
                    <a:pt x="61147" y="13940"/>
                    <a:pt x="62062" y="10345"/>
                  </a:cubicBezTo>
                  <a:lnTo>
                    <a:pt x="64456" y="10345"/>
                  </a:lnTo>
                  <a:cubicBezTo>
                    <a:pt x="64196" y="8650"/>
                    <a:pt x="63298" y="7162"/>
                    <a:pt x="62020" y="6126"/>
                  </a:cubicBezTo>
                  <a:cubicBezTo>
                    <a:pt x="61054" y="2607"/>
                    <a:pt x="57826" y="0"/>
                    <a:pt x="54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4032300" y="960675"/>
              <a:ext cx="91000" cy="166400"/>
            </a:xfrm>
            <a:custGeom>
              <a:avLst/>
              <a:gdLst/>
              <a:ahLst/>
              <a:cxnLst/>
              <a:rect l="l" t="t" r="r" b="b"/>
              <a:pathLst>
                <a:path w="3640" h="6656" extrusionOk="0">
                  <a:moveTo>
                    <a:pt x="3120" y="1"/>
                  </a:moveTo>
                  <a:cubicBezTo>
                    <a:pt x="1404" y="1"/>
                    <a:pt x="0" y="1405"/>
                    <a:pt x="0" y="3121"/>
                  </a:cubicBezTo>
                  <a:lnTo>
                    <a:pt x="0" y="3536"/>
                  </a:lnTo>
                  <a:cubicBezTo>
                    <a:pt x="0" y="5251"/>
                    <a:pt x="1404" y="6655"/>
                    <a:pt x="3120" y="6655"/>
                  </a:cubicBezTo>
                  <a:cubicBezTo>
                    <a:pt x="3298" y="6655"/>
                    <a:pt x="3470" y="6631"/>
                    <a:pt x="3639" y="6603"/>
                  </a:cubicBezTo>
                  <a:lnTo>
                    <a:pt x="3639" y="54"/>
                  </a:lnTo>
                  <a:cubicBezTo>
                    <a:pt x="3470" y="25"/>
                    <a:pt x="3298" y="1"/>
                    <a:pt x="3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3018625" y="1268700"/>
              <a:ext cx="239800" cy="50700"/>
            </a:xfrm>
            <a:custGeom>
              <a:avLst/>
              <a:gdLst/>
              <a:ahLst/>
              <a:cxnLst/>
              <a:rect l="l" t="t" r="r" b="b"/>
              <a:pathLst>
                <a:path w="9592" h="2028" extrusionOk="0">
                  <a:moveTo>
                    <a:pt x="1015" y="1"/>
                  </a:moveTo>
                  <a:cubicBezTo>
                    <a:pt x="456" y="2"/>
                    <a:pt x="2" y="455"/>
                    <a:pt x="1" y="1015"/>
                  </a:cubicBezTo>
                  <a:cubicBezTo>
                    <a:pt x="2" y="1573"/>
                    <a:pt x="456" y="2026"/>
                    <a:pt x="1015" y="2028"/>
                  </a:cubicBezTo>
                  <a:lnTo>
                    <a:pt x="8578" y="2028"/>
                  </a:lnTo>
                  <a:cubicBezTo>
                    <a:pt x="9136" y="2026"/>
                    <a:pt x="9590" y="1573"/>
                    <a:pt x="9591" y="1015"/>
                  </a:cubicBezTo>
                  <a:cubicBezTo>
                    <a:pt x="9590" y="455"/>
                    <a:pt x="9136" y="2"/>
                    <a:pt x="85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3344175" y="1196575"/>
              <a:ext cx="111125" cy="31200"/>
            </a:xfrm>
            <a:custGeom>
              <a:avLst/>
              <a:gdLst/>
              <a:ahLst/>
              <a:cxnLst/>
              <a:rect l="l" t="t" r="r" b="b"/>
              <a:pathLst>
                <a:path w="4445" h="1248" extrusionOk="0">
                  <a:moveTo>
                    <a:pt x="625" y="1"/>
                  </a:moveTo>
                  <a:cubicBezTo>
                    <a:pt x="280" y="1"/>
                    <a:pt x="0" y="279"/>
                    <a:pt x="0" y="624"/>
                  </a:cubicBezTo>
                  <a:cubicBezTo>
                    <a:pt x="0" y="968"/>
                    <a:pt x="280" y="1248"/>
                    <a:pt x="625" y="1248"/>
                  </a:cubicBezTo>
                  <a:lnTo>
                    <a:pt x="3821" y="1248"/>
                  </a:lnTo>
                  <a:cubicBezTo>
                    <a:pt x="4166" y="1248"/>
                    <a:pt x="4444" y="968"/>
                    <a:pt x="4444" y="624"/>
                  </a:cubicBezTo>
                  <a:cubicBezTo>
                    <a:pt x="4444" y="279"/>
                    <a:pt x="4166" y="1"/>
                    <a:pt x="3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9"/>
            <p:cNvSpPr/>
            <p:nvPr/>
          </p:nvSpPr>
          <p:spPr>
            <a:xfrm>
              <a:off x="2296025" y="872325"/>
              <a:ext cx="111125" cy="31225"/>
            </a:xfrm>
            <a:custGeom>
              <a:avLst/>
              <a:gdLst/>
              <a:ahLst/>
              <a:cxnLst/>
              <a:rect l="l" t="t" r="r" b="b"/>
              <a:pathLst>
                <a:path w="4445" h="1249" extrusionOk="0">
                  <a:moveTo>
                    <a:pt x="625" y="0"/>
                  </a:moveTo>
                  <a:cubicBezTo>
                    <a:pt x="280" y="0"/>
                    <a:pt x="1" y="280"/>
                    <a:pt x="1" y="624"/>
                  </a:cubicBezTo>
                  <a:cubicBezTo>
                    <a:pt x="1" y="969"/>
                    <a:pt x="280" y="1247"/>
                    <a:pt x="625" y="1249"/>
                  </a:cubicBezTo>
                  <a:lnTo>
                    <a:pt x="3821" y="1249"/>
                  </a:lnTo>
                  <a:cubicBezTo>
                    <a:pt x="4166" y="1249"/>
                    <a:pt x="4445" y="969"/>
                    <a:pt x="4445" y="624"/>
                  </a:cubicBezTo>
                  <a:cubicBezTo>
                    <a:pt x="4445" y="280"/>
                    <a:pt x="4166" y="0"/>
                    <a:pt x="38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2366850" y="1479425"/>
              <a:ext cx="111125" cy="31200"/>
            </a:xfrm>
            <a:custGeom>
              <a:avLst/>
              <a:gdLst/>
              <a:ahLst/>
              <a:cxnLst/>
              <a:rect l="l" t="t" r="r" b="b"/>
              <a:pathLst>
                <a:path w="4445" h="1248" extrusionOk="0">
                  <a:moveTo>
                    <a:pt x="624" y="1"/>
                  </a:moveTo>
                  <a:cubicBezTo>
                    <a:pt x="280" y="1"/>
                    <a:pt x="0" y="281"/>
                    <a:pt x="0" y="624"/>
                  </a:cubicBezTo>
                  <a:cubicBezTo>
                    <a:pt x="0" y="969"/>
                    <a:pt x="280" y="1248"/>
                    <a:pt x="624" y="1248"/>
                  </a:cubicBezTo>
                  <a:lnTo>
                    <a:pt x="3821" y="1248"/>
                  </a:lnTo>
                  <a:cubicBezTo>
                    <a:pt x="4165" y="1248"/>
                    <a:pt x="4444" y="968"/>
                    <a:pt x="4445" y="624"/>
                  </a:cubicBezTo>
                  <a:cubicBezTo>
                    <a:pt x="4444" y="281"/>
                    <a:pt x="4165" y="2"/>
                    <a:pt x="38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3054525" y="583875"/>
              <a:ext cx="217525" cy="38775"/>
            </a:xfrm>
            <a:custGeom>
              <a:avLst/>
              <a:gdLst/>
              <a:ahLst/>
              <a:cxnLst/>
              <a:rect l="l" t="t" r="r" b="b"/>
              <a:pathLst>
                <a:path w="8701" h="1551" extrusionOk="0">
                  <a:moveTo>
                    <a:pt x="775" y="0"/>
                  </a:moveTo>
                  <a:cubicBezTo>
                    <a:pt x="346" y="0"/>
                    <a:pt x="0" y="347"/>
                    <a:pt x="0" y="775"/>
                  </a:cubicBezTo>
                  <a:cubicBezTo>
                    <a:pt x="0" y="1204"/>
                    <a:pt x="346" y="1551"/>
                    <a:pt x="775" y="1551"/>
                  </a:cubicBezTo>
                  <a:lnTo>
                    <a:pt x="7924" y="1551"/>
                  </a:lnTo>
                  <a:cubicBezTo>
                    <a:pt x="8353" y="1551"/>
                    <a:pt x="8700" y="1204"/>
                    <a:pt x="8700" y="775"/>
                  </a:cubicBezTo>
                  <a:cubicBezTo>
                    <a:pt x="8700" y="347"/>
                    <a:pt x="8353" y="0"/>
                    <a:pt x="79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2744000" y="1276500"/>
              <a:ext cx="210050" cy="39025"/>
            </a:xfrm>
            <a:custGeom>
              <a:avLst/>
              <a:gdLst/>
              <a:ahLst/>
              <a:cxnLst/>
              <a:rect l="l" t="t" r="r" b="b"/>
              <a:pathLst>
                <a:path w="8402" h="1561" extrusionOk="0">
                  <a:moveTo>
                    <a:pt x="771" y="1"/>
                  </a:moveTo>
                  <a:cubicBezTo>
                    <a:pt x="343" y="6"/>
                    <a:pt x="0" y="353"/>
                    <a:pt x="0" y="780"/>
                  </a:cubicBezTo>
                  <a:cubicBezTo>
                    <a:pt x="0" y="1207"/>
                    <a:pt x="343" y="1554"/>
                    <a:pt x="771" y="1560"/>
                  </a:cubicBezTo>
                  <a:lnTo>
                    <a:pt x="7632" y="1560"/>
                  </a:lnTo>
                  <a:cubicBezTo>
                    <a:pt x="8058" y="1554"/>
                    <a:pt x="8401" y="1207"/>
                    <a:pt x="8401" y="780"/>
                  </a:cubicBezTo>
                  <a:cubicBezTo>
                    <a:pt x="8401" y="353"/>
                    <a:pt x="8058" y="6"/>
                    <a:pt x="76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2310725" y="1402400"/>
              <a:ext cx="210325" cy="39000"/>
            </a:xfrm>
            <a:custGeom>
              <a:avLst/>
              <a:gdLst/>
              <a:ahLst/>
              <a:cxnLst/>
              <a:rect l="l" t="t" r="r" b="b"/>
              <a:pathLst>
                <a:path w="8413" h="1560" extrusionOk="0">
                  <a:moveTo>
                    <a:pt x="771" y="0"/>
                  </a:moveTo>
                  <a:cubicBezTo>
                    <a:pt x="343" y="5"/>
                    <a:pt x="0" y="353"/>
                    <a:pt x="0" y="780"/>
                  </a:cubicBezTo>
                  <a:cubicBezTo>
                    <a:pt x="0" y="1207"/>
                    <a:pt x="343" y="1554"/>
                    <a:pt x="771" y="1559"/>
                  </a:cubicBezTo>
                  <a:lnTo>
                    <a:pt x="7632" y="1559"/>
                  </a:lnTo>
                  <a:cubicBezTo>
                    <a:pt x="8063" y="1558"/>
                    <a:pt x="8411" y="1210"/>
                    <a:pt x="8412" y="780"/>
                  </a:cubicBezTo>
                  <a:cubicBezTo>
                    <a:pt x="8411" y="349"/>
                    <a:pt x="8062" y="1"/>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a:off x="2415825" y="1359275"/>
              <a:ext cx="573275" cy="464075"/>
            </a:xfrm>
            <a:custGeom>
              <a:avLst/>
              <a:gdLst/>
              <a:ahLst/>
              <a:cxnLst/>
              <a:rect l="l" t="t" r="r" b="b"/>
              <a:pathLst>
                <a:path w="22931" h="18563" extrusionOk="0">
                  <a:moveTo>
                    <a:pt x="12072" y="6255"/>
                  </a:moveTo>
                  <a:cubicBezTo>
                    <a:pt x="12102" y="6255"/>
                    <a:pt x="12132" y="6256"/>
                    <a:pt x="12162" y="6256"/>
                  </a:cubicBezTo>
                  <a:cubicBezTo>
                    <a:pt x="13989" y="6309"/>
                    <a:pt x="14947" y="7777"/>
                    <a:pt x="14300" y="9545"/>
                  </a:cubicBezTo>
                  <a:cubicBezTo>
                    <a:pt x="13669" y="11284"/>
                    <a:pt x="11722" y="12654"/>
                    <a:pt x="9920" y="12654"/>
                  </a:cubicBezTo>
                  <a:cubicBezTo>
                    <a:pt x="9889" y="12654"/>
                    <a:pt x="9858" y="12654"/>
                    <a:pt x="9828" y="12653"/>
                  </a:cubicBezTo>
                  <a:cubicBezTo>
                    <a:pt x="8001" y="12605"/>
                    <a:pt x="7043" y="11133"/>
                    <a:pt x="7689" y="9365"/>
                  </a:cubicBezTo>
                  <a:cubicBezTo>
                    <a:pt x="8321" y="7630"/>
                    <a:pt x="10270" y="6255"/>
                    <a:pt x="12072" y="6255"/>
                  </a:cubicBezTo>
                  <a:close/>
                  <a:moveTo>
                    <a:pt x="14576" y="1"/>
                  </a:moveTo>
                  <a:cubicBezTo>
                    <a:pt x="9353" y="1"/>
                    <a:pt x="3707" y="3987"/>
                    <a:pt x="1872" y="9021"/>
                  </a:cubicBezTo>
                  <a:cubicBezTo>
                    <a:pt x="0" y="14145"/>
                    <a:pt x="2782" y="18415"/>
                    <a:pt x="8080" y="18559"/>
                  </a:cubicBezTo>
                  <a:cubicBezTo>
                    <a:pt x="8171" y="18561"/>
                    <a:pt x="8262" y="18562"/>
                    <a:pt x="8353" y="18562"/>
                  </a:cubicBezTo>
                  <a:cubicBezTo>
                    <a:pt x="13577" y="18562"/>
                    <a:pt x="19225" y="14576"/>
                    <a:pt x="21059" y="9541"/>
                  </a:cubicBezTo>
                  <a:cubicBezTo>
                    <a:pt x="22931" y="4417"/>
                    <a:pt x="20150" y="148"/>
                    <a:pt x="14851" y="5"/>
                  </a:cubicBezTo>
                  <a:cubicBezTo>
                    <a:pt x="14759" y="2"/>
                    <a:pt x="14668" y="1"/>
                    <a:pt x="145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29"/>
          <p:cNvSpPr txBox="1">
            <a:spLocks noGrp="1"/>
          </p:cNvSpPr>
          <p:nvPr>
            <p:ph type="subTitle" idx="1"/>
          </p:nvPr>
        </p:nvSpPr>
        <p:spPr>
          <a:xfrm>
            <a:off x="458900" y="4292625"/>
            <a:ext cx="6302700" cy="45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So, what did we select?</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LEVERAGING NEW FUNCTIONALITIES</a:t>
            </a:r>
            <a:endParaRPr/>
          </a:p>
        </p:txBody>
      </p:sp>
      <p:grpSp>
        <p:nvGrpSpPr>
          <p:cNvPr id="380" name="Google Shape;380;p30"/>
          <p:cNvGrpSpPr/>
          <p:nvPr/>
        </p:nvGrpSpPr>
        <p:grpSpPr>
          <a:xfrm>
            <a:off x="3588037" y="1959812"/>
            <a:ext cx="2041496" cy="2669585"/>
            <a:chOff x="3382878" y="1614602"/>
            <a:chExt cx="2378258" cy="2959957"/>
          </a:xfrm>
        </p:grpSpPr>
        <p:grpSp>
          <p:nvGrpSpPr>
            <p:cNvPr id="381" name="Google Shape;381;p30"/>
            <p:cNvGrpSpPr/>
            <p:nvPr/>
          </p:nvGrpSpPr>
          <p:grpSpPr>
            <a:xfrm>
              <a:off x="3721712" y="1614602"/>
              <a:ext cx="1524959" cy="2959957"/>
              <a:chOff x="3721712" y="1614602"/>
              <a:chExt cx="1524959" cy="2959957"/>
            </a:xfrm>
          </p:grpSpPr>
          <p:sp>
            <p:nvSpPr>
              <p:cNvPr id="382" name="Google Shape;382;p30"/>
              <p:cNvSpPr/>
              <p:nvPr/>
            </p:nvSpPr>
            <p:spPr>
              <a:xfrm>
                <a:off x="3759774" y="1758041"/>
                <a:ext cx="1433586" cy="2816518"/>
              </a:xfrm>
              <a:custGeom>
                <a:avLst/>
                <a:gdLst/>
                <a:ahLst/>
                <a:cxnLst/>
                <a:rect l="l" t="t" r="r" b="b"/>
                <a:pathLst>
                  <a:path w="105198" h="206679" extrusionOk="0">
                    <a:moveTo>
                      <a:pt x="7020" y="1"/>
                    </a:moveTo>
                    <a:cubicBezTo>
                      <a:pt x="3141" y="1"/>
                      <a:pt x="1" y="3141"/>
                      <a:pt x="1" y="7019"/>
                    </a:cubicBezTo>
                    <a:lnTo>
                      <a:pt x="1" y="199665"/>
                    </a:lnTo>
                    <a:cubicBezTo>
                      <a:pt x="1" y="203537"/>
                      <a:pt x="3141" y="206678"/>
                      <a:pt x="7020" y="206678"/>
                    </a:cubicBezTo>
                    <a:lnTo>
                      <a:pt x="98180" y="206678"/>
                    </a:lnTo>
                    <a:cubicBezTo>
                      <a:pt x="102057" y="206678"/>
                      <a:pt x="105198" y="203537"/>
                      <a:pt x="105198" y="199665"/>
                    </a:cubicBezTo>
                    <a:lnTo>
                      <a:pt x="105198" y="7019"/>
                    </a:lnTo>
                    <a:cubicBezTo>
                      <a:pt x="105198" y="3141"/>
                      <a:pt x="102057" y="1"/>
                      <a:pt x="98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3721712" y="1758041"/>
                <a:ext cx="1433586" cy="2816518"/>
              </a:xfrm>
              <a:custGeom>
                <a:avLst/>
                <a:gdLst/>
                <a:ahLst/>
                <a:cxnLst/>
                <a:rect l="l" t="t" r="r" b="b"/>
                <a:pathLst>
                  <a:path w="105198" h="206679" extrusionOk="0">
                    <a:moveTo>
                      <a:pt x="7019" y="1"/>
                    </a:moveTo>
                    <a:cubicBezTo>
                      <a:pt x="3141" y="1"/>
                      <a:pt x="1" y="3141"/>
                      <a:pt x="1" y="7019"/>
                    </a:cubicBezTo>
                    <a:lnTo>
                      <a:pt x="1" y="199665"/>
                    </a:lnTo>
                    <a:cubicBezTo>
                      <a:pt x="1" y="203537"/>
                      <a:pt x="3141" y="206678"/>
                      <a:pt x="7019" y="206678"/>
                    </a:cubicBezTo>
                    <a:lnTo>
                      <a:pt x="98178" y="206678"/>
                    </a:lnTo>
                    <a:cubicBezTo>
                      <a:pt x="102056" y="206678"/>
                      <a:pt x="105198" y="203537"/>
                      <a:pt x="105198" y="199665"/>
                    </a:cubicBezTo>
                    <a:lnTo>
                      <a:pt x="105198" y="7019"/>
                    </a:lnTo>
                    <a:cubicBezTo>
                      <a:pt x="105198" y="3141"/>
                      <a:pt x="102056" y="1"/>
                      <a:pt x="98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3775691" y="1888224"/>
                <a:ext cx="1325629" cy="2580585"/>
              </a:xfrm>
              <a:custGeom>
                <a:avLst/>
                <a:gdLst/>
                <a:ahLst/>
                <a:cxnLst/>
                <a:rect l="l" t="t" r="r" b="b"/>
                <a:pathLst>
                  <a:path w="97276" h="189366" extrusionOk="0">
                    <a:moveTo>
                      <a:pt x="14718" y="0"/>
                    </a:moveTo>
                    <a:cubicBezTo>
                      <a:pt x="14714" y="0"/>
                      <a:pt x="14710" y="0"/>
                      <a:pt x="14706" y="0"/>
                    </a:cubicBezTo>
                    <a:lnTo>
                      <a:pt x="4384" y="0"/>
                    </a:lnTo>
                    <a:cubicBezTo>
                      <a:pt x="1964" y="0"/>
                      <a:pt x="1" y="1965"/>
                      <a:pt x="1" y="4399"/>
                    </a:cubicBezTo>
                    <a:lnTo>
                      <a:pt x="1" y="184967"/>
                    </a:lnTo>
                    <a:cubicBezTo>
                      <a:pt x="1" y="187402"/>
                      <a:pt x="1964" y="189366"/>
                      <a:pt x="4384" y="189366"/>
                    </a:cubicBezTo>
                    <a:lnTo>
                      <a:pt x="92892" y="189366"/>
                    </a:lnTo>
                    <a:cubicBezTo>
                      <a:pt x="93536" y="189366"/>
                      <a:pt x="94165" y="189224"/>
                      <a:pt x="94715" y="188958"/>
                    </a:cubicBezTo>
                    <a:cubicBezTo>
                      <a:pt x="96224" y="188283"/>
                      <a:pt x="97276" y="186743"/>
                      <a:pt x="97276" y="184967"/>
                    </a:cubicBezTo>
                    <a:lnTo>
                      <a:pt x="97276" y="4399"/>
                    </a:lnTo>
                    <a:cubicBezTo>
                      <a:pt x="97276" y="1965"/>
                      <a:pt x="95311" y="0"/>
                      <a:pt x="92892" y="0"/>
                    </a:cubicBezTo>
                    <a:lnTo>
                      <a:pt x="82570" y="0"/>
                    </a:lnTo>
                    <a:cubicBezTo>
                      <a:pt x="80543" y="0"/>
                      <a:pt x="78768" y="1399"/>
                      <a:pt x="78296" y="3379"/>
                    </a:cubicBezTo>
                    <a:cubicBezTo>
                      <a:pt x="77823" y="5359"/>
                      <a:pt x="76064" y="6741"/>
                      <a:pt x="74023" y="6741"/>
                    </a:cubicBezTo>
                    <a:lnTo>
                      <a:pt x="23255" y="6741"/>
                    </a:lnTo>
                    <a:cubicBezTo>
                      <a:pt x="21211" y="6741"/>
                      <a:pt x="19451" y="5359"/>
                      <a:pt x="18981" y="3379"/>
                    </a:cubicBezTo>
                    <a:cubicBezTo>
                      <a:pt x="18751" y="2415"/>
                      <a:pt x="18203" y="1557"/>
                      <a:pt x="17425" y="943"/>
                    </a:cubicBezTo>
                    <a:cubicBezTo>
                      <a:pt x="16655" y="332"/>
                      <a:pt x="15701" y="0"/>
                      <a:pt x="147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4548479" y="1841400"/>
                <a:ext cx="55423" cy="53338"/>
              </a:xfrm>
              <a:custGeom>
                <a:avLst/>
                <a:gdLst/>
                <a:ahLst/>
                <a:cxnLst/>
                <a:rect l="l" t="t" r="r" b="b"/>
                <a:pathLst>
                  <a:path w="4067" h="3914" extrusionOk="0">
                    <a:moveTo>
                      <a:pt x="2111" y="1"/>
                    </a:moveTo>
                    <a:cubicBezTo>
                      <a:pt x="1319" y="1"/>
                      <a:pt x="605" y="477"/>
                      <a:pt x="303" y="1209"/>
                    </a:cubicBezTo>
                    <a:cubicBezTo>
                      <a:pt x="0" y="1939"/>
                      <a:pt x="167" y="2781"/>
                      <a:pt x="727" y="3340"/>
                    </a:cubicBezTo>
                    <a:cubicBezTo>
                      <a:pt x="1101" y="3715"/>
                      <a:pt x="1601" y="3913"/>
                      <a:pt x="2109" y="3913"/>
                    </a:cubicBezTo>
                    <a:cubicBezTo>
                      <a:pt x="2362" y="3913"/>
                      <a:pt x="2616" y="3864"/>
                      <a:pt x="2858" y="3764"/>
                    </a:cubicBezTo>
                    <a:cubicBezTo>
                      <a:pt x="3589" y="3462"/>
                      <a:pt x="4066" y="2748"/>
                      <a:pt x="4066" y="1958"/>
                    </a:cubicBezTo>
                    <a:cubicBezTo>
                      <a:pt x="4066" y="877"/>
                      <a:pt x="3190" y="1"/>
                      <a:pt x="2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4277810" y="1854728"/>
                <a:ext cx="231531" cy="26683"/>
              </a:xfrm>
              <a:custGeom>
                <a:avLst/>
                <a:gdLst/>
                <a:ahLst/>
                <a:cxnLst/>
                <a:rect l="l" t="t" r="r" b="b"/>
                <a:pathLst>
                  <a:path w="16990" h="1958" extrusionOk="0">
                    <a:moveTo>
                      <a:pt x="978" y="0"/>
                    </a:moveTo>
                    <a:cubicBezTo>
                      <a:pt x="439" y="0"/>
                      <a:pt x="0" y="439"/>
                      <a:pt x="0" y="980"/>
                    </a:cubicBezTo>
                    <a:cubicBezTo>
                      <a:pt x="0" y="1519"/>
                      <a:pt x="439" y="1958"/>
                      <a:pt x="978" y="1958"/>
                    </a:cubicBezTo>
                    <a:lnTo>
                      <a:pt x="16012" y="1958"/>
                    </a:lnTo>
                    <a:cubicBezTo>
                      <a:pt x="16551" y="1958"/>
                      <a:pt x="16990" y="1519"/>
                      <a:pt x="16990" y="980"/>
                    </a:cubicBezTo>
                    <a:cubicBezTo>
                      <a:pt x="16990" y="439"/>
                      <a:pt x="16551" y="0"/>
                      <a:pt x="160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4739729" y="1614602"/>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3734360" y="3150625"/>
                <a:ext cx="506957" cy="506957"/>
              </a:xfrm>
              <a:custGeom>
                <a:avLst/>
                <a:gdLst/>
                <a:ahLst/>
                <a:cxnLst/>
                <a:rect l="l" t="t" r="r" b="b"/>
                <a:pathLst>
                  <a:path w="37201" h="37201" extrusionOk="0">
                    <a:moveTo>
                      <a:pt x="6348" y="0"/>
                    </a:moveTo>
                    <a:cubicBezTo>
                      <a:pt x="2841" y="0"/>
                      <a:pt x="1" y="2843"/>
                      <a:pt x="1" y="6346"/>
                    </a:cubicBezTo>
                    <a:lnTo>
                      <a:pt x="1" y="30853"/>
                    </a:lnTo>
                    <a:cubicBezTo>
                      <a:pt x="1" y="34360"/>
                      <a:pt x="2841" y="37200"/>
                      <a:pt x="6348" y="37200"/>
                    </a:cubicBezTo>
                    <a:lnTo>
                      <a:pt x="30855" y="37200"/>
                    </a:lnTo>
                    <a:cubicBezTo>
                      <a:pt x="34358" y="37200"/>
                      <a:pt x="37200" y="34360"/>
                      <a:pt x="37200" y="30853"/>
                    </a:cubicBezTo>
                    <a:lnTo>
                      <a:pt x="37200" y="6346"/>
                    </a:lnTo>
                    <a:cubicBezTo>
                      <a:pt x="37200" y="2843"/>
                      <a:pt x="34358" y="0"/>
                      <a:pt x="308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4110280" y="2439164"/>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4509341" y="3726083"/>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 name="Google Shape;391;p30"/>
              <p:cNvGrpSpPr/>
              <p:nvPr/>
            </p:nvGrpSpPr>
            <p:grpSpPr>
              <a:xfrm>
                <a:off x="4210921" y="2513393"/>
                <a:ext cx="303554" cy="377859"/>
                <a:chOff x="4202847" y="2562502"/>
                <a:chExt cx="492462" cy="613010"/>
              </a:xfrm>
            </p:grpSpPr>
            <p:sp>
              <p:nvSpPr>
                <p:cNvPr id="392" name="Google Shape;392;p30"/>
                <p:cNvSpPr/>
                <p:nvPr/>
              </p:nvSpPr>
              <p:spPr>
                <a:xfrm>
                  <a:off x="4430352" y="2562502"/>
                  <a:ext cx="36402" cy="470764"/>
                </a:xfrm>
                <a:custGeom>
                  <a:avLst/>
                  <a:gdLst/>
                  <a:ahLst/>
                  <a:cxnLst/>
                  <a:rect l="l" t="t" r="r" b="b"/>
                  <a:pathLst>
                    <a:path w="1733" h="22412" extrusionOk="0">
                      <a:moveTo>
                        <a:pt x="1711" y="1"/>
                      </a:moveTo>
                      <a:lnTo>
                        <a:pt x="1" y="2"/>
                      </a:lnTo>
                      <a:lnTo>
                        <a:pt x="22" y="22411"/>
                      </a:lnTo>
                      <a:lnTo>
                        <a:pt x="1733" y="224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4449193" y="2562502"/>
                  <a:ext cx="17560" cy="470722"/>
                </a:xfrm>
                <a:custGeom>
                  <a:avLst/>
                  <a:gdLst/>
                  <a:ahLst/>
                  <a:cxnLst/>
                  <a:rect l="l" t="t" r="r" b="b"/>
                  <a:pathLst>
                    <a:path w="836" h="22410" extrusionOk="0">
                      <a:moveTo>
                        <a:pt x="1" y="1"/>
                      </a:moveTo>
                      <a:lnTo>
                        <a:pt x="1" y="22410"/>
                      </a:lnTo>
                      <a:lnTo>
                        <a:pt x="836" y="22410"/>
                      </a:lnTo>
                      <a:lnTo>
                        <a:pt x="8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4313228" y="2567901"/>
                  <a:ext cx="151698" cy="464925"/>
                </a:xfrm>
                <a:custGeom>
                  <a:avLst/>
                  <a:gdLst/>
                  <a:ahLst/>
                  <a:cxnLst/>
                  <a:rect l="l" t="t" r="r" b="b"/>
                  <a:pathLst>
                    <a:path w="7222" h="22134" extrusionOk="0">
                      <a:moveTo>
                        <a:pt x="1658" y="0"/>
                      </a:moveTo>
                      <a:lnTo>
                        <a:pt x="1" y="425"/>
                      </a:lnTo>
                      <a:lnTo>
                        <a:pt x="5565" y="22134"/>
                      </a:lnTo>
                      <a:lnTo>
                        <a:pt x="7222" y="21709"/>
                      </a:lnTo>
                      <a:lnTo>
                        <a:pt x="1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4261031" y="2721762"/>
                  <a:ext cx="375485" cy="164028"/>
                </a:xfrm>
                <a:custGeom>
                  <a:avLst/>
                  <a:gdLst/>
                  <a:ahLst/>
                  <a:cxnLst/>
                  <a:rect l="l" t="t" r="r" b="b"/>
                  <a:pathLst>
                    <a:path w="17876" h="7809" extrusionOk="0">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4449193" y="2721762"/>
                  <a:ext cx="187344" cy="163986"/>
                </a:xfrm>
                <a:custGeom>
                  <a:avLst/>
                  <a:gdLst/>
                  <a:ahLst/>
                  <a:cxnLst/>
                  <a:rect l="l" t="t" r="r" b="b"/>
                  <a:pathLst>
                    <a:path w="8919" h="7807" extrusionOk="0">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4202847" y="2876569"/>
                  <a:ext cx="492462" cy="298943"/>
                </a:xfrm>
                <a:custGeom>
                  <a:avLst/>
                  <a:gdLst/>
                  <a:ahLst/>
                  <a:cxnLst/>
                  <a:rect l="l" t="t" r="r" b="b"/>
                  <a:pathLst>
                    <a:path w="23445" h="14232" extrusionOk="0">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4449193" y="2876569"/>
                  <a:ext cx="246074" cy="298943"/>
                </a:xfrm>
                <a:custGeom>
                  <a:avLst/>
                  <a:gdLst/>
                  <a:ahLst/>
                  <a:cxnLst/>
                  <a:rect l="l" t="t" r="r" b="b"/>
                  <a:pathLst>
                    <a:path w="11715" h="14232" extrusionOk="0">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4394076" y="2971155"/>
                  <a:ext cx="106201" cy="102189"/>
                </a:xfrm>
                <a:custGeom>
                  <a:avLst/>
                  <a:gdLst/>
                  <a:ahLst/>
                  <a:cxnLst/>
                  <a:rect l="l" t="t" r="r" b="b"/>
                  <a:pathLst>
                    <a:path w="5056" h="4865" extrusionOk="0">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4449193" y="2971155"/>
                  <a:ext cx="51084" cy="102189"/>
                </a:xfrm>
                <a:custGeom>
                  <a:avLst/>
                  <a:gdLst/>
                  <a:ahLst/>
                  <a:cxnLst/>
                  <a:rect l="l" t="t" r="r" b="b"/>
                  <a:pathLst>
                    <a:path w="2432" h="4865" extrusionOk="0">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4380150" y="2953195"/>
                  <a:ext cx="138087" cy="138108"/>
                </a:xfrm>
                <a:custGeom>
                  <a:avLst/>
                  <a:gdLst/>
                  <a:ahLst/>
                  <a:cxnLst/>
                  <a:rect l="l" t="t" r="r" b="b"/>
                  <a:pathLst>
                    <a:path w="6574" h="6575" extrusionOk="0">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4449193" y="2953195"/>
                  <a:ext cx="69043" cy="138108"/>
                </a:xfrm>
                <a:custGeom>
                  <a:avLst/>
                  <a:gdLst/>
                  <a:ahLst/>
                  <a:cxnLst/>
                  <a:rect l="l" t="t" r="r" b="b"/>
                  <a:pathLst>
                    <a:path w="3287" h="6575" extrusionOk="0">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4373764" y="2784420"/>
                  <a:ext cx="35919" cy="35919"/>
                </a:xfrm>
                <a:custGeom>
                  <a:avLst/>
                  <a:gdLst/>
                  <a:ahLst/>
                  <a:cxnLst/>
                  <a:rect l="l" t="t" r="r" b="b"/>
                  <a:pathLst>
                    <a:path w="1710" h="1710" extrusionOk="0">
                      <a:moveTo>
                        <a:pt x="0" y="0"/>
                      </a:moveTo>
                      <a:lnTo>
                        <a:pt x="0" y="1709"/>
                      </a:lnTo>
                      <a:lnTo>
                        <a:pt x="1709" y="1709"/>
                      </a:lnTo>
                      <a:lnTo>
                        <a:pt x="17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4488683" y="2807547"/>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30"/>
              <p:cNvGrpSpPr/>
              <p:nvPr/>
            </p:nvGrpSpPr>
            <p:grpSpPr>
              <a:xfrm>
                <a:off x="4611869" y="3787725"/>
                <a:ext cx="311180" cy="377872"/>
                <a:chOff x="4794873" y="2567901"/>
                <a:chExt cx="504834" cy="613031"/>
              </a:xfrm>
            </p:grpSpPr>
            <p:sp>
              <p:nvSpPr>
                <p:cNvPr id="406" name="Google Shape;406;p30"/>
                <p:cNvSpPr/>
                <p:nvPr/>
              </p:nvSpPr>
              <p:spPr>
                <a:xfrm>
                  <a:off x="4926868" y="2567901"/>
                  <a:ext cx="152433" cy="418840"/>
                </a:xfrm>
                <a:custGeom>
                  <a:avLst/>
                  <a:gdLst/>
                  <a:ahLst/>
                  <a:cxnLst/>
                  <a:rect l="l" t="t" r="r" b="b"/>
                  <a:pathLst>
                    <a:path w="7257" h="19940" extrusionOk="0">
                      <a:moveTo>
                        <a:pt x="5863" y="0"/>
                      </a:moveTo>
                      <a:lnTo>
                        <a:pt x="1" y="419"/>
                      </a:lnTo>
                      <a:lnTo>
                        <a:pt x="1393" y="19939"/>
                      </a:lnTo>
                      <a:lnTo>
                        <a:pt x="7256" y="19521"/>
                      </a:lnTo>
                      <a:lnTo>
                        <a:pt x="5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0"/>
                <p:cNvSpPr/>
                <p:nvPr/>
              </p:nvSpPr>
              <p:spPr>
                <a:xfrm>
                  <a:off x="4986942" y="2567922"/>
                  <a:ext cx="92359" cy="414471"/>
                </a:xfrm>
                <a:custGeom>
                  <a:avLst/>
                  <a:gdLst/>
                  <a:ahLst/>
                  <a:cxnLst/>
                  <a:rect l="l" t="t" r="r" b="b"/>
                  <a:pathLst>
                    <a:path w="4397" h="19732" extrusionOk="0">
                      <a:moveTo>
                        <a:pt x="3002" y="1"/>
                      </a:moveTo>
                      <a:lnTo>
                        <a:pt x="0" y="214"/>
                      </a:lnTo>
                      <a:lnTo>
                        <a:pt x="1412" y="19731"/>
                      </a:lnTo>
                      <a:lnTo>
                        <a:pt x="4396" y="19518"/>
                      </a:lnTo>
                      <a:lnTo>
                        <a:pt x="3002" y="1"/>
                      </a:lnTo>
                      <a:close/>
                    </a:path>
                  </a:pathLst>
                </a:custGeom>
                <a:solidFill>
                  <a:srgbClr val="E4D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0"/>
                <p:cNvSpPr/>
                <p:nvPr/>
              </p:nvSpPr>
              <p:spPr>
                <a:xfrm>
                  <a:off x="4985346" y="2642574"/>
                  <a:ext cx="165582" cy="421696"/>
                </a:xfrm>
                <a:custGeom>
                  <a:avLst/>
                  <a:gdLst/>
                  <a:ahLst/>
                  <a:cxnLst/>
                  <a:rect l="l" t="t" r="r" b="b"/>
                  <a:pathLst>
                    <a:path w="7883" h="20076" extrusionOk="0">
                      <a:moveTo>
                        <a:pt x="2037" y="1"/>
                      </a:moveTo>
                      <a:lnTo>
                        <a:pt x="1" y="19464"/>
                      </a:lnTo>
                      <a:lnTo>
                        <a:pt x="5846" y="20076"/>
                      </a:lnTo>
                      <a:lnTo>
                        <a:pt x="7883" y="612"/>
                      </a:lnTo>
                      <a:lnTo>
                        <a:pt x="20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0"/>
                <p:cNvSpPr/>
                <p:nvPr/>
              </p:nvSpPr>
              <p:spPr>
                <a:xfrm>
                  <a:off x="5044475" y="2649022"/>
                  <a:ext cx="106432" cy="415227"/>
                </a:xfrm>
                <a:custGeom>
                  <a:avLst/>
                  <a:gdLst/>
                  <a:ahLst/>
                  <a:cxnLst/>
                  <a:rect l="l" t="t" r="r" b="b"/>
                  <a:pathLst>
                    <a:path w="5067" h="19768" extrusionOk="0">
                      <a:moveTo>
                        <a:pt x="2147" y="1"/>
                      </a:moveTo>
                      <a:lnTo>
                        <a:pt x="1" y="19452"/>
                      </a:lnTo>
                      <a:lnTo>
                        <a:pt x="3030" y="19767"/>
                      </a:lnTo>
                      <a:lnTo>
                        <a:pt x="5066" y="307"/>
                      </a:lnTo>
                      <a:lnTo>
                        <a:pt x="2147" y="1"/>
                      </a:lnTo>
                      <a:close/>
                    </a:path>
                  </a:pathLst>
                </a:custGeom>
                <a:solidFill>
                  <a:srgbClr val="E4D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0"/>
                <p:cNvSpPr/>
                <p:nvPr/>
              </p:nvSpPr>
              <p:spPr>
                <a:xfrm>
                  <a:off x="4794873" y="2636419"/>
                  <a:ext cx="236747" cy="429174"/>
                </a:xfrm>
                <a:custGeom>
                  <a:avLst/>
                  <a:gdLst/>
                  <a:ahLst/>
                  <a:cxnLst/>
                  <a:rect l="l" t="t" r="r" b="b"/>
                  <a:pathLst>
                    <a:path w="11271" h="20432" extrusionOk="0">
                      <a:moveTo>
                        <a:pt x="5628" y="1"/>
                      </a:moveTo>
                      <a:lnTo>
                        <a:pt x="0" y="1695"/>
                      </a:lnTo>
                      <a:lnTo>
                        <a:pt x="5644" y="20431"/>
                      </a:lnTo>
                      <a:lnTo>
                        <a:pt x="11270" y="18737"/>
                      </a:lnTo>
                      <a:lnTo>
                        <a:pt x="56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0"/>
                <p:cNvSpPr/>
                <p:nvPr/>
              </p:nvSpPr>
              <p:spPr>
                <a:xfrm>
                  <a:off x="4855346" y="2636419"/>
                  <a:ext cx="176274" cy="410417"/>
                </a:xfrm>
                <a:custGeom>
                  <a:avLst/>
                  <a:gdLst/>
                  <a:ahLst/>
                  <a:cxnLst/>
                  <a:rect l="l" t="t" r="r" b="b"/>
                  <a:pathLst>
                    <a:path w="8392" h="19539" extrusionOk="0">
                      <a:moveTo>
                        <a:pt x="2749" y="1"/>
                      </a:moveTo>
                      <a:lnTo>
                        <a:pt x="1" y="829"/>
                      </a:lnTo>
                      <a:lnTo>
                        <a:pt x="5733" y="19538"/>
                      </a:lnTo>
                      <a:lnTo>
                        <a:pt x="8391" y="18738"/>
                      </a:lnTo>
                      <a:lnTo>
                        <a:pt x="2749" y="1"/>
                      </a:lnTo>
                      <a:close/>
                    </a:path>
                  </a:pathLst>
                </a:custGeom>
                <a:solidFill>
                  <a:srgbClr val="E4D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0"/>
                <p:cNvSpPr/>
                <p:nvPr/>
              </p:nvSpPr>
              <p:spPr>
                <a:xfrm>
                  <a:off x="5062959" y="2636419"/>
                  <a:ext cx="236747" cy="429174"/>
                </a:xfrm>
                <a:custGeom>
                  <a:avLst/>
                  <a:gdLst/>
                  <a:ahLst/>
                  <a:cxnLst/>
                  <a:rect l="l" t="t" r="r" b="b"/>
                  <a:pathLst>
                    <a:path w="11271" h="20432" extrusionOk="0">
                      <a:moveTo>
                        <a:pt x="5644" y="1"/>
                      </a:moveTo>
                      <a:lnTo>
                        <a:pt x="0" y="18737"/>
                      </a:lnTo>
                      <a:lnTo>
                        <a:pt x="5627" y="20431"/>
                      </a:lnTo>
                      <a:lnTo>
                        <a:pt x="11271" y="1695"/>
                      </a:lnTo>
                      <a:lnTo>
                        <a:pt x="5644" y="1"/>
                      </a:lnTo>
                      <a:close/>
                    </a:path>
                  </a:pathLst>
                </a:custGeom>
                <a:solidFill>
                  <a:srgbClr val="E4D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0"/>
                <p:cNvSpPr/>
                <p:nvPr/>
              </p:nvSpPr>
              <p:spPr>
                <a:xfrm>
                  <a:off x="5062959" y="2636419"/>
                  <a:ext cx="176253" cy="410417"/>
                </a:xfrm>
                <a:custGeom>
                  <a:avLst/>
                  <a:gdLst/>
                  <a:ahLst/>
                  <a:cxnLst/>
                  <a:rect l="l" t="t" r="r" b="b"/>
                  <a:pathLst>
                    <a:path w="8391" h="19539" extrusionOk="0">
                      <a:moveTo>
                        <a:pt x="5643" y="1"/>
                      </a:moveTo>
                      <a:lnTo>
                        <a:pt x="0" y="18738"/>
                      </a:lnTo>
                      <a:lnTo>
                        <a:pt x="2658" y="19538"/>
                      </a:lnTo>
                      <a:lnTo>
                        <a:pt x="8391" y="829"/>
                      </a:lnTo>
                      <a:lnTo>
                        <a:pt x="56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p:cNvSpPr/>
                <p:nvPr/>
              </p:nvSpPr>
              <p:spPr>
                <a:xfrm>
                  <a:off x="4837009" y="2813155"/>
                  <a:ext cx="420541" cy="367756"/>
                </a:xfrm>
                <a:custGeom>
                  <a:avLst/>
                  <a:gdLst/>
                  <a:ahLst/>
                  <a:cxnLst/>
                  <a:rect l="l" t="t" r="r" b="b"/>
                  <a:pathLst>
                    <a:path w="20021" h="17508" extrusionOk="0">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p:cNvSpPr/>
                <p:nvPr/>
              </p:nvSpPr>
              <p:spPr>
                <a:xfrm>
                  <a:off x="5047269" y="2813155"/>
                  <a:ext cx="210302" cy="367777"/>
                </a:xfrm>
                <a:custGeom>
                  <a:avLst/>
                  <a:gdLst/>
                  <a:ahLst/>
                  <a:cxnLst/>
                  <a:rect l="l" t="t" r="r" b="b"/>
                  <a:pathLst>
                    <a:path w="10012" h="17509" extrusionOk="0">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p:cNvSpPr/>
                <p:nvPr/>
              </p:nvSpPr>
              <p:spPr>
                <a:xfrm>
                  <a:off x="4983981" y="2971743"/>
                  <a:ext cx="126618" cy="98471"/>
                </a:xfrm>
                <a:custGeom>
                  <a:avLst/>
                  <a:gdLst/>
                  <a:ahLst/>
                  <a:cxnLst/>
                  <a:rect l="l" t="t" r="r" b="b"/>
                  <a:pathLst>
                    <a:path w="6028" h="4688" extrusionOk="0">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p:cNvSpPr/>
                <p:nvPr/>
              </p:nvSpPr>
              <p:spPr>
                <a:xfrm>
                  <a:off x="5047269" y="2971743"/>
                  <a:ext cx="63330" cy="98471"/>
                </a:xfrm>
                <a:custGeom>
                  <a:avLst/>
                  <a:gdLst/>
                  <a:ahLst/>
                  <a:cxnLst/>
                  <a:rect l="l" t="t" r="r" b="b"/>
                  <a:pathLst>
                    <a:path w="3015" h="4688" extrusionOk="0">
                      <a:moveTo>
                        <a:pt x="1" y="0"/>
                      </a:moveTo>
                      <a:lnTo>
                        <a:pt x="1" y="4688"/>
                      </a:lnTo>
                      <a:cubicBezTo>
                        <a:pt x="1665" y="4688"/>
                        <a:pt x="3014" y="3638"/>
                        <a:pt x="3014" y="2344"/>
                      </a:cubicBezTo>
                      <a:cubicBezTo>
                        <a:pt x="3014" y="1050"/>
                        <a:pt x="1665"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p:cNvSpPr/>
                <p:nvPr/>
              </p:nvSpPr>
              <p:spPr>
                <a:xfrm>
                  <a:off x="4966021" y="2953784"/>
                  <a:ext cx="162537" cy="134390"/>
                </a:xfrm>
                <a:custGeom>
                  <a:avLst/>
                  <a:gdLst/>
                  <a:ahLst/>
                  <a:cxnLst/>
                  <a:rect l="l" t="t" r="r" b="b"/>
                  <a:pathLst>
                    <a:path w="7738" h="6398" extrusionOk="0">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p:cNvSpPr/>
                <p:nvPr/>
              </p:nvSpPr>
              <p:spPr>
                <a:xfrm>
                  <a:off x="5047269" y="2953784"/>
                  <a:ext cx="81289" cy="134390"/>
                </a:xfrm>
                <a:custGeom>
                  <a:avLst/>
                  <a:gdLst/>
                  <a:ahLst/>
                  <a:cxnLst/>
                  <a:rect l="l" t="t" r="r" b="b"/>
                  <a:pathLst>
                    <a:path w="3870" h="6398" extrusionOk="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 name="Google Shape;420;p30"/>
              <p:cNvSpPr/>
              <p:nvPr/>
            </p:nvSpPr>
            <p:spPr>
              <a:xfrm>
                <a:off x="4857160" y="1675375"/>
                <a:ext cx="108992" cy="89286"/>
              </a:xfrm>
              <a:custGeom>
                <a:avLst/>
                <a:gdLst/>
                <a:ahLst/>
                <a:cxnLst/>
                <a:rect l="l" t="t" r="r" b="b"/>
                <a:pathLst>
                  <a:path w="8418" h="6896" extrusionOk="0">
                    <a:moveTo>
                      <a:pt x="1" y="1"/>
                    </a:moveTo>
                    <a:lnTo>
                      <a:pt x="1" y="1709"/>
                    </a:lnTo>
                    <a:lnTo>
                      <a:pt x="5947" y="1709"/>
                    </a:lnTo>
                    <a:lnTo>
                      <a:pt x="6691" y="6895"/>
                    </a:lnTo>
                    <a:lnTo>
                      <a:pt x="8417" y="6895"/>
                    </a:lnTo>
                    <a:lnTo>
                      <a:pt x="74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p:cNvSpPr/>
              <p:nvPr/>
            </p:nvSpPr>
            <p:spPr>
              <a:xfrm>
                <a:off x="5003532" y="1687908"/>
                <a:ext cx="148093" cy="148119"/>
              </a:xfrm>
              <a:custGeom>
                <a:avLst/>
                <a:gdLst/>
                <a:ahLst/>
                <a:cxnLst/>
                <a:rect l="l" t="t" r="r" b="b"/>
                <a:pathLst>
                  <a:path w="11438" h="11440" extrusionOk="0">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p:cNvSpPr/>
              <p:nvPr/>
            </p:nvSpPr>
            <p:spPr>
              <a:xfrm>
                <a:off x="5077565" y="1687908"/>
                <a:ext cx="74060" cy="148119"/>
              </a:xfrm>
              <a:custGeom>
                <a:avLst/>
                <a:gdLst/>
                <a:ahLst/>
                <a:cxnLst/>
                <a:rect l="l" t="t" r="r" b="b"/>
                <a:pathLst>
                  <a:path w="5720" h="11440" extrusionOk="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p:cNvSpPr/>
              <p:nvPr/>
            </p:nvSpPr>
            <p:spPr>
              <a:xfrm>
                <a:off x="4893543" y="1755559"/>
                <a:ext cx="194860" cy="297676"/>
              </a:xfrm>
              <a:custGeom>
                <a:avLst/>
                <a:gdLst/>
                <a:ahLst/>
                <a:cxnLst/>
                <a:rect l="l" t="t" r="r" b="b"/>
                <a:pathLst>
                  <a:path w="15050" h="22991" extrusionOk="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p:cNvSpPr/>
              <p:nvPr/>
            </p:nvSpPr>
            <p:spPr>
              <a:xfrm>
                <a:off x="5064527" y="1743867"/>
                <a:ext cx="33715" cy="33715"/>
              </a:xfrm>
              <a:custGeom>
                <a:avLst/>
                <a:gdLst/>
                <a:ahLst/>
                <a:cxnLst/>
                <a:rect l="l" t="t" r="r" b="b"/>
                <a:pathLst>
                  <a:path w="2604" h="2604" extrusionOk="0">
                    <a:moveTo>
                      <a:pt x="0" y="1"/>
                    </a:moveTo>
                    <a:lnTo>
                      <a:pt x="0" y="2604"/>
                    </a:lnTo>
                    <a:lnTo>
                      <a:pt x="2603" y="2604"/>
                    </a:lnTo>
                    <a:lnTo>
                      <a:pt x="2603" y="895"/>
                    </a:lnTo>
                    <a:lnTo>
                      <a:pt x="1710" y="895"/>
                    </a:lnTo>
                    <a:lnTo>
                      <a:pt x="1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p:cNvSpPr/>
              <p:nvPr/>
            </p:nvSpPr>
            <p:spPr>
              <a:xfrm>
                <a:off x="4990986" y="1755559"/>
                <a:ext cx="97417" cy="297676"/>
              </a:xfrm>
              <a:custGeom>
                <a:avLst/>
                <a:gdLst/>
                <a:ahLst/>
                <a:cxnLst/>
                <a:rect l="l" t="t" r="r" b="b"/>
                <a:pathLst>
                  <a:path w="7524" h="22991" extrusionOk="0">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p:cNvSpPr/>
              <p:nvPr/>
            </p:nvSpPr>
            <p:spPr>
              <a:xfrm>
                <a:off x="4906516" y="1836261"/>
                <a:ext cx="168939" cy="193345"/>
              </a:xfrm>
              <a:custGeom>
                <a:avLst/>
                <a:gdLst/>
                <a:ahLst/>
                <a:cxnLst/>
                <a:rect l="l" t="t" r="r" b="b"/>
                <a:pathLst>
                  <a:path w="13048" h="14933" extrusionOk="0">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p:cNvSpPr/>
              <p:nvPr/>
            </p:nvSpPr>
            <p:spPr>
              <a:xfrm>
                <a:off x="4990986" y="1836261"/>
                <a:ext cx="84456" cy="193345"/>
              </a:xfrm>
              <a:custGeom>
                <a:avLst/>
                <a:gdLst/>
                <a:ahLst/>
                <a:cxnLst/>
                <a:rect l="l" t="t" r="r" b="b"/>
                <a:pathLst>
                  <a:path w="6523" h="14933" extrusionOk="0">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30"/>
              <p:cNvGrpSpPr/>
              <p:nvPr/>
            </p:nvGrpSpPr>
            <p:grpSpPr>
              <a:xfrm>
                <a:off x="3878747" y="3219364"/>
                <a:ext cx="195326" cy="377859"/>
                <a:chOff x="4135484" y="3435344"/>
                <a:chExt cx="316881" cy="613010"/>
              </a:xfrm>
            </p:grpSpPr>
            <p:sp>
              <p:nvSpPr>
                <p:cNvPr id="429" name="Google Shape;429;p30"/>
                <p:cNvSpPr/>
                <p:nvPr/>
              </p:nvSpPr>
              <p:spPr>
                <a:xfrm>
                  <a:off x="4135484" y="3513147"/>
                  <a:ext cx="118531" cy="457384"/>
                </a:xfrm>
                <a:custGeom>
                  <a:avLst/>
                  <a:gdLst/>
                  <a:ahLst/>
                  <a:cxnLst/>
                  <a:rect l="l" t="t" r="r" b="b"/>
                  <a:pathLst>
                    <a:path w="5643" h="21775" extrusionOk="0">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p:cNvSpPr/>
                <p:nvPr/>
              </p:nvSpPr>
              <p:spPr>
                <a:xfrm>
                  <a:off x="4333813" y="3513147"/>
                  <a:ext cx="118552" cy="457384"/>
                </a:xfrm>
                <a:custGeom>
                  <a:avLst/>
                  <a:gdLst/>
                  <a:ahLst/>
                  <a:cxnLst/>
                  <a:rect l="l" t="t" r="r" b="b"/>
                  <a:pathLst>
                    <a:path w="5644" h="21775" extrusionOk="0">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p:nvPr/>
              </p:nvSpPr>
              <p:spPr>
                <a:xfrm>
                  <a:off x="4218348" y="3435344"/>
                  <a:ext cx="151131" cy="613010"/>
                </a:xfrm>
                <a:custGeom>
                  <a:avLst/>
                  <a:gdLst/>
                  <a:ahLst/>
                  <a:cxnLst/>
                  <a:rect l="l" t="t" r="r" b="b"/>
                  <a:pathLst>
                    <a:path w="7195" h="29184" extrusionOk="0">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p:cNvSpPr/>
                <p:nvPr/>
              </p:nvSpPr>
              <p:spPr>
                <a:xfrm>
                  <a:off x="4293903" y="3435344"/>
                  <a:ext cx="75576" cy="613010"/>
                </a:xfrm>
                <a:custGeom>
                  <a:avLst/>
                  <a:gdLst/>
                  <a:ahLst/>
                  <a:cxnLst/>
                  <a:rect l="l" t="t" r="r" b="b"/>
                  <a:pathLst>
                    <a:path w="3598" h="29184" extrusionOk="0">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p:cNvSpPr/>
                <p:nvPr/>
              </p:nvSpPr>
              <p:spPr>
                <a:xfrm>
                  <a:off x="4255611" y="3554464"/>
                  <a:ext cx="76647" cy="81037"/>
                </a:xfrm>
                <a:custGeom>
                  <a:avLst/>
                  <a:gdLst/>
                  <a:ahLst/>
                  <a:cxnLst/>
                  <a:rect l="l" t="t" r="r" b="b"/>
                  <a:pathLst>
                    <a:path w="3649" h="3858" extrusionOk="0">
                      <a:moveTo>
                        <a:pt x="3648" y="1"/>
                      </a:moveTo>
                      <a:lnTo>
                        <a:pt x="0" y="1925"/>
                      </a:lnTo>
                      <a:lnTo>
                        <a:pt x="0" y="3857"/>
                      </a:lnTo>
                      <a:lnTo>
                        <a:pt x="3648" y="1934"/>
                      </a:lnTo>
                      <a:lnTo>
                        <a:pt x="36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p:cNvSpPr/>
                <p:nvPr/>
              </p:nvSpPr>
              <p:spPr>
                <a:xfrm>
                  <a:off x="4255611" y="3701331"/>
                  <a:ext cx="76647" cy="81037"/>
                </a:xfrm>
                <a:custGeom>
                  <a:avLst/>
                  <a:gdLst/>
                  <a:ahLst/>
                  <a:cxnLst/>
                  <a:rect l="l" t="t" r="r" b="b"/>
                  <a:pathLst>
                    <a:path w="3649" h="3858" extrusionOk="0">
                      <a:moveTo>
                        <a:pt x="3648" y="0"/>
                      </a:moveTo>
                      <a:lnTo>
                        <a:pt x="0" y="1924"/>
                      </a:lnTo>
                      <a:lnTo>
                        <a:pt x="0" y="3857"/>
                      </a:lnTo>
                      <a:lnTo>
                        <a:pt x="3648" y="1934"/>
                      </a:lnTo>
                      <a:lnTo>
                        <a:pt x="36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p:cNvSpPr/>
                <p:nvPr/>
              </p:nvSpPr>
              <p:spPr>
                <a:xfrm>
                  <a:off x="4255611" y="3848198"/>
                  <a:ext cx="76647" cy="81016"/>
                </a:xfrm>
                <a:custGeom>
                  <a:avLst/>
                  <a:gdLst/>
                  <a:ahLst/>
                  <a:cxnLst/>
                  <a:rect l="l" t="t" r="r" b="b"/>
                  <a:pathLst>
                    <a:path w="3649" h="3857" extrusionOk="0">
                      <a:moveTo>
                        <a:pt x="3648" y="0"/>
                      </a:moveTo>
                      <a:lnTo>
                        <a:pt x="0" y="1924"/>
                      </a:lnTo>
                      <a:lnTo>
                        <a:pt x="0" y="3857"/>
                      </a:lnTo>
                      <a:lnTo>
                        <a:pt x="3648" y="1934"/>
                      </a:lnTo>
                      <a:lnTo>
                        <a:pt x="36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 name="Google Shape;436;p30"/>
            <p:cNvGrpSpPr/>
            <p:nvPr/>
          </p:nvGrpSpPr>
          <p:grpSpPr>
            <a:xfrm>
              <a:off x="5001130" y="2415731"/>
              <a:ext cx="760006" cy="2158828"/>
              <a:chOff x="5001130" y="2415731"/>
              <a:chExt cx="760006" cy="2158828"/>
            </a:xfrm>
          </p:grpSpPr>
          <p:sp>
            <p:nvSpPr>
              <p:cNvPr id="437" name="Google Shape;437;p30"/>
              <p:cNvSpPr/>
              <p:nvPr/>
            </p:nvSpPr>
            <p:spPr>
              <a:xfrm>
                <a:off x="5504271" y="2773126"/>
                <a:ext cx="256865" cy="541203"/>
              </a:xfrm>
              <a:custGeom>
                <a:avLst/>
                <a:gdLst/>
                <a:ahLst/>
                <a:cxnLst/>
                <a:rect l="l" t="t" r="r" b="b"/>
                <a:pathLst>
                  <a:path w="18849" h="39714" extrusionOk="0">
                    <a:moveTo>
                      <a:pt x="10761" y="0"/>
                    </a:moveTo>
                    <a:lnTo>
                      <a:pt x="1" y="39713"/>
                    </a:lnTo>
                    <a:cubicBezTo>
                      <a:pt x="1" y="39713"/>
                      <a:pt x="11600" y="38124"/>
                      <a:pt x="15224" y="30296"/>
                    </a:cubicBezTo>
                    <a:cubicBezTo>
                      <a:pt x="18848" y="22467"/>
                      <a:pt x="13460" y="2401"/>
                      <a:pt x="107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0"/>
              <p:cNvSpPr/>
              <p:nvPr/>
            </p:nvSpPr>
            <p:spPr>
              <a:xfrm>
                <a:off x="5417328" y="3339703"/>
                <a:ext cx="225644" cy="1156225"/>
              </a:xfrm>
              <a:custGeom>
                <a:avLst/>
                <a:gdLst/>
                <a:ahLst/>
                <a:cxnLst/>
                <a:rect l="l" t="t" r="r" b="b"/>
                <a:pathLst>
                  <a:path w="16558" h="84845" extrusionOk="0">
                    <a:moveTo>
                      <a:pt x="0" y="1"/>
                    </a:moveTo>
                    <a:lnTo>
                      <a:pt x="0" y="16655"/>
                    </a:lnTo>
                    <a:cubicBezTo>
                      <a:pt x="73" y="16610"/>
                      <a:pt x="155" y="16586"/>
                      <a:pt x="239" y="16586"/>
                    </a:cubicBezTo>
                    <a:cubicBezTo>
                      <a:pt x="298" y="16586"/>
                      <a:pt x="356" y="16597"/>
                      <a:pt x="410" y="16622"/>
                    </a:cubicBezTo>
                    <a:lnTo>
                      <a:pt x="416" y="16622"/>
                    </a:lnTo>
                    <a:cubicBezTo>
                      <a:pt x="581" y="16688"/>
                      <a:pt x="706" y="16842"/>
                      <a:pt x="702" y="17030"/>
                    </a:cubicBezTo>
                    <a:cubicBezTo>
                      <a:pt x="0" y="52294"/>
                      <a:pt x="3394" y="62958"/>
                      <a:pt x="2438" y="84844"/>
                    </a:cubicBezTo>
                    <a:lnTo>
                      <a:pt x="6627" y="84436"/>
                    </a:lnTo>
                    <a:cubicBezTo>
                      <a:pt x="6627" y="84436"/>
                      <a:pt x="11121" y="60520"/>
                      <a:pt x="10207" y="46068"/>
                    </a:cubicBezTo>
                    <a:cubicBezTo>
                      <a:pt x="10207" y="46068"/>
                      <a:pt x="16558" y="8399"/>
                      <a:pt x="15382" y="1876"/>
                    </a:cubicBezTo>
                    <a:lnTo>
                      <a:pt x="8923" y="109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0"/>
              <p:cNvSpPr/>
              <p:nvPr/>
            </p:nvSpPr>
            <p:spPr>
              <a:xfrm>
                <a:off x="5390386" y="4429467"/>
                <a:ext cx="146318" cy="145092"/>
              </a:xfrm>
              <a:custGeom>
                <a:avLst/>
                <a:gdLst/>
                <a:ahLst/>
                <a:cxnLst/>
                <a:rect l="l" t="t" r="r" b="b"/>
                <a:pathLst>
                  <a:path w="10737" h="10647" extrusionOk="0">
                    <a:moveTo>
                      <a:pt x="6264" y="0"/>
                    </a:moveTo>
                    <a:cubicBezTo>
                      <a:pt x="4779" y="0"/>
                      <a:pt x="3636" y="711"/>
                      <a:pt x="3195" y="1575"/>
                    </a:cubicBezTo>
                    <a:cubicBezTo>
                      <a:pt x="2524" y="2893"/>
                      <a:pt x="3272" y="6146"/>
                      <a:pt x="1394" y="7212"/>
                    </a:cubicBezTo>
                    <a:cubicBezTo>
                      <a:pt x="0" y="8003"/>
                      <a:pt x="707" y="10246"/>
                      <a:pt x="766" y="10646"/>
                    </a:cubicBezTo>
                    <a:lnTo>
                      <a:pt x="9704" y="10646"/>
                    </a:lnTo>
                    <a:cubicBezTo>
                      <a:pt x="10249" y="10101"/>
                      <a:pt x="9704" y="7566"/>
                      <a:pt x="9704" y="7566"/>
                    </a:cubicBezTo>
                    <a:cubicBezTo>
                      <a:pt x="9704" y="5915"/>
                      <a:pt x="10736" y="1943"/>
                      <a:pt x="9847" y="1297"/>
                    </a:cubicBezTo>
                    <a:cubicBezTo>
                      <a:pt x="8566" y="364"/>
                      <a:pt x="7327" y="0"/>
                      <a:pt x="62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0"/>
              <p:cNvSpPr/>
              <p:nvPr/>
            </p:nvSpPr>
            <p:spPr>
              <a:xfrm>
                <a:off x="5339937" y="3381812"/>
                <a:ext cx="314318" cy="588040"/>
              </a:xfrm>
              <a:custGeom>
                <a:avLst/>
                <a:gdLst/>
                <a:ahLst/>
                <a:cxnLst/>
                <a:rect l="l" t="t" r="r" b="b"/>
                <a:pathLst>
                  <a:path w="23065" h="43151" extrusionOk="0">
                    <a:moveTo>
                      <a:pt x="21399" y="0"/>
                    </a:moveTo>
                    <a:cubicBezTo>
                      <a:pt x="0" y="610"/>
                      <a:pt x="2133" y="9141"/>
                      <a:pt x="2133" y="9141"/>
                    </a:cubicBezTo>
                    <a:lnTo>
                      <a:pt x="5679" y="42248"/>
                    </a:lnTo>
                    <a:cubicBezTo>
                      <a:pt x="7050" y="42925"/>
                      <a:pt x="8937" y="43151"/>
                      <a:pt x="10843" y="43151"/>
                    </a:cubicBezTo>
                    <a:cubicBezTo>
                      <a:pt x="14655" y="43151"/>
                      <a:pt x="18546" y="42248"/>
                      <a:pt x="18546" y="42248"/>
                    </a:cubicBezTo>
                    <a:lnTo>
                      <a:pt x="18546" y="37491"/>
                    </a:lnTo>
                    <a:lnTo>
                      <a:pt x="21049" y="12825"/>
                    </a:lnTo>
                    <a:cubicBezTo>
                      <a:pt x="23065" y="5539"/>
                      <a:pt x="21399" y="1"/>
                      <a:pt x="213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0"/>
              <p:cNvSpPr/>
              <p:nvPr/>
            </p:nvSpPr>
            <p:spPr>
              <a:xfrm>
                <a:off x="5126708" y="3319943"/>
                <a:ext cx="412232" cy="1172728"/>
              </a:xfrm>
              <a:custGeom>
                <a:avLst/>
                <a:gdLst/>
                <a:ahLst/>
                <a:cxnLst/>
                <a:rect l="l" t="t" r="r" b="b"/>
                <a:pathLst>
                  <a:path w="30250" h="86056" extrusionOk="0">
                    <a:moveTo>
                      <a:pt x="9446" y="1"/>
                    </a:moveTo>
                    <a:cubicBezTo>
                      <a:pt x="7849" y="23119"/>
                      <a:pt x="4722" y="53562"/>
                      <a:pt x="0" y="85431"/>
                    </a:cubicBezTo>
                    <a:lnTo>
                      <a:pt x="4274" y="86055"/>
                    </a:lnTo>
                    <a:cubicBezTo>
                      <a:pt x="7880" y="71720"/>
                      <a:pt x="12716" y="65322"/>
                      <a:pt x="13405" y="49480"/>
                    </a:cubicBezTo>
                    <a:cubicBezTo>
                      <a:pt x="13762" y="41291"/>
                      <a:pt x="21134" y="18336"/>
                      <a:pt x="21134" y="18336"/>
                    </a:cubicBezTo>
                    <a:cubicBezTo>
                      <a:pt x="21340" y="18257"/>
                      <a:pt x="21542" y="18166"/>
                      <a:pt x="21737" y="18073"/>
                    </a:cubicBezTo>
                    <a:lnTo>
                      <a:pt x="21743" y="18073"/>
                    </a:lnTo>
                    <a:cubicBezTo>
                      <a:pt x="28518" y="14917"/>
                      <a:pt x="29951" y="6356"/>
                      <a:pt x="30249" y="2542"/>
                    </a:cubicBezTo>
                    <a:lnTo>
                      <a:pt x="94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0"/>
              <p:cNvSpPr/>
              <p:nvPr/>
            </p:nvSpPr>
            <p:spPr>
              <a:xfrm>
                <a:off x="5001130" y="4431565"/>
                <a:ext cx="212712" cy="142993"/>
              </a:xfrm>
              <a:custGeom>
                <a:avLst/>
                <a:gdLst/>
                <a:ahLst/>
                <a:cxnLst/>
                <a:rect l="l" t="t" r="r" b="b"/>
                <a:pathLst>
                  <a:path w="15609" h="10493" extrusionOk="0">
                    <a:moveTo>
                      <a:pt x="8963" y="0"/>
                    </a:moveTo>
                    <a:cubicBezTo>
                      <a:pt x="8658" y="0"/>
                      <a:pt x="8431" y="537"/>
                      <a:pt x="8431" y="537"/>
                    </a:cubicBezTo>
                    <a:cubicBezTo>
                      <a:pt x="8431" y="537"/>
                      <a:pt x="7001" y="4795"/>
                      <a:pt x="5790" y="5318"/>
                    </a:cubicBezTo>
                    <a:cubicBezTo>
                      <a:pt x="4579" y="5839"/>
                      <a:pt x="1" y="6542"/>
                      <a:pt x="428" y="9708"/>
                    </a:cubicBezTo>
                    <a:cubicBezTo>
                      <a:pt x="482" y="10102"/>
                      <a:pt x="544" y="10314"/>
                      <a:pt x="464" y="10492"/>
                    </a:cubicBezTo>
                    <a:lnTo>
                      <a:pt x="14415" y="10492"/>
                    </a:lnTo>
                    <a:cubicBezTo>
                      <a:pt x="15065" y="6448"/>
                      <a:pt x="14177" y="4483"/>
                      <a:pt x="14177" y="4483"/>
                    </a:cubicBezTo>
                    <a:cubicBezTo>
                      <a:pt x="14177" y="4483"/>
                      <a:pt x="15609" y="2349"/>
                      <a:pt x="14837" y="1836"/>
                    </a:cubicBezTo>
                    <a:cubicBezTo>
                      <a:pt x="13689" y="1072"/>
                      <a:pt x="12754" y="816"/>
                      <a:pt x="12016" y="816"/>
                    </a:cubicBezTo>
                    <a:cubicBezTo>
                      <a:pt x="10514" y="816"/>
                      <a:pt x="9830" y="1879"/>
                      <a:pt x="9830" y="1879"/>
                    </a:cubicBezTo>
                    <a:cubicBezTo>
                      <a:pt x="9547" y="398"/>
                      <a:pt x="9226" y="0"/>
                      <a:pt x="8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0"/>
              <p:cNvSpPr/>
              <p:nvPr/>
            </p:nvSpPr>
            <p:spPr>
              <a:xfrm>
                <a:off x="5170288" y="3333203"/>
                <a:ext cx="368651" cy="634306"/>
              </a:xfrm>
              <a:custGeom>
                <a:avLst/>
                <a:gdLst/>
                <a:ahLst/>
                <a:cxnLst/>
                <a:rect l="l" t="t" r="r" b="b"/>
                <a:pathLst>
                  <a:path w="27052" h="46546" extrusionOk="0">
                    <a:moveTo>
                      <a:pt x="9937" y="1"/>
                    </a:moveTo>
                    <a:cubicBezTo>
                      <a:pt x="8266" y="1"/>
                      <a:pt x="6895" y="552"/>
                      <a:pt x="6094" y="1943"/>
                    </a:cubicBezTo>
                    <a:cubicBezTo>
                      <a:pt x="2235" y="8645"/>
                      <a:pt x="1" y="45205"/>
                      <a:pt x="1" y="45205"/>
                    </a:cubicBezTo>
                    <a:cubicBezTo>
                      <a:pt x="1598" y="46269"/>
                      <a:pt x="4707" y="46545"/>
                      <a:pt x="7507" y="46545"/>
                    </a:cubicBezTo>
                    <a:cubicBezTo>
                      <a:pt x="10536" y="46545"/>
                      <a:pt x="13202" y="46222"/>
                      <a:pt x="13202" y="46222"/>
                    </a:cubicBezTo>
                    <a:lnTo>
                      <a:pt x="13202" y="43096"/>
                    </a:lnTo>
                    <a:cubicBezTo>
                      <a:pt x="14015" y="40580"/>
                      <a:pt x="18920" y="19002"/>
                      <a:pt x="18920" y="19002"/>
                    </a:cubicBezTo>
                    <a:cubicBezTo>
                      <a:pt x="25248" y="15344"/>
                      <a:pt x="27051" y="8037"/>
                      <a:pt x="27051" y="8037"/>
                    </a:cubicBezTo>
                    <a:cubicBezTo>
                      <a:pt x="27051" y="8037"/>
                      <a:pt x="16314" y="1"/>
                      <a:pt x="9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0"/>
              <p:cNvSpPr/>
              <p:nvPr/>
            </p:nvSpPr>
            <p:spPr>
              <a:xfrm>
                <a:off x="5350335" y="2564571"/>
                <a:ext cx="51294" cy="21368"/>
              </a:xfrm>
              <a:custGeom>
                <a:avLst/>
                <a:gdLst/>
                <a:ahLst/>
                <a:cxnLst/>
                <a:rect l="l" t="t" r="r" b="b"/>
                <a:pathLst>
                  <a:path w="3764" h="1568" extrusionOk="0">
                    <a:moveTo>
                      <a:pt x="855" y="0"/>
                    </a:moveTo>
                    <a:cubicBezTo>
                      <a:pt x="355" y="0"/>
                      <a:pt x="0" y="97"/>
                      <a:pt x="44" y="385"/>
                    </a:cubicBezTo>
                    <a:cubicBezTo>
                      <a:pt x="177" y="1276"/>
                      <a:pt x="3324" y="1567"/>
                      <a:pt x="3324" y="1567"/>
                    </a:cubicBezTo>
                    <a:cubicBezTo>
                      <a:pt x="3324" y="1567"/>
                      <a:pt x="3764" y="1164"/>
                      <a:pt x="3590" y="428"/>
                    </a:cubicBezTo>
                    <a:cubicBezTo>
                      <a:pt x="3590" y="428"/>
                      <a:pt x="1903" y="0"/>
                      <a:pt x="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p:nvPr/>
            </p:nvSpPr>
            <p:spPr>
              <a:xfrm>
                <a:off x="5348373" y="2444635"/>
                <a:ext cx="184639" cy="230455"/>
              </a:xfrm>
              <a:custGeom>
                <a:avLst/>
                <a:gdLst/>
                <a:ahLst/>
                <a:cxnLst/>
                <a:rect l="l" t="t" r="r" b="b"/>
                <a:pathLst>
                  <a:path w="13549" h="16911" extrusionOk="0">
                    <a:moveTo>
                      <a:pt x="5396" y="1"/>
                    </a:moveTo>
                    <a:cubicBezTo>
                      <a:pt x="4104" y="1"/>
                      <a:pt x="3034" y="448"/>
                      <a:pt x="2563" y="1576"/>
                    </a:cubicBezTo>
                    <a:cubicBezTo>
                      <a:pt x="1127" y="5022"/>
                      <a:pt x="1" y="16910"/>
                      <a:pt x="5868" y="16910"/>
                    </a:cubicBezTo>
                    <a:cubicBezTo>
                      <a:pt x="6057" y="16910"/>
                      <a:pt x="6253" y="16898"/>
                      <a:pt x="6457" y="16873"/>
                    </a:cubicBezTo>
                    <a:cubicBezTo>
                      <a:pt x="12696" y="16098"/>
                      <a:pt x="13549" y="7449"/>
                      <a:pt x="13304" y="4693"/>
                    </a:cubicBezTo>
                    <a:cubicBezTo>
                      <a:pt x="13129" y="2733"/>
                      <a:pt x="8588" y="1"/>
                      <a:pt x="5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0"/>
              <p:cNvSpPr/>
              <p:nvPr/>
            </p:nvSpPr>
            <p:spPr>
              <a:xfrm>
                <a:off x="5389201" y="2592357"/>
                <a:ext cx="122184" cy="83618"/>
              </a:xfrm>
              <a:custGeom>
                <a:avLst/>
                <a:gdLst/>
                <a:ahLst/>
                <a:cxnLst/>
                <a:rect l="l" t="t" r="r" b="b"/>
                <a:pathLst>
                  <a:path w="8966" h="6136" extrusionOk="0">
                    <a:moveTo>
                      <a:pt x="2151" y="0"/>
                    </a:moveTo>
                    <a:cubicBezTo>
                      <a:pt x="2129" y="0"/>
                      <a:pt x="2107" y="0"/>
                      <a:pt x="2085" y="0"/>
                    </a:cubicBezTo>
                    <a:cubicBezTo>
                      <a:pt x="2085" y="0"/>
                      <a:pt x="0" y="4955"/>
                      <a:pt x="2280" y="6026"/>
                    </a:cubicBezTo>
                    <a:cubicBezTo>
                      <a:pt x="2439" y="6101"/>
                      <a:pt x="2611" y="6136"/>
                      <a:pt x="2791" y="6136"/>
                    </a:cubicBezTo>
                    <a:cubicBezTo>
                      <a:pt x="5182" y="6136"/>
                      <a:pt x="8966" y="0"/>
                      <a:pt x="2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0"/>
              <p:cNvSpPr/>
              <p:nvPr/>
            </p:nvSpPr>
            <p:spPr>
              <a:xfrm>
                <a:off x="5422547" y="2621125"/>
                <a:ext cx="94098" cy="139382"/>
              </a:xfrm>
              <a:custGeom>
                <a:avLst/>
                <a:gdLst/>
                <a:ahLst/>
                <a:cxnLst/>
                <a:rect l="l" t="t" r="r" b="b"/>
                <a:pathLst>
                  <a:path w="6905" h="10228" extrusionOk="0">
                    <a:moveTo>
                      <a:pt x="4919" y="0"/>
                    </a:moveTo>
                    <a:cubicBezTo>
                      <a:pt x="1507" y="0"/>
                      <a:pt x="103" y="2919"/>
                      <a:pt x="103" y="2919"/>
                    </a:cubicBezTo>
                    <a:cubicBezTo>
                      <a:pt x="103" y="2919"/>
                      <a:pt x="341" y="6412"/>
                      <a:pt x="1" y="9507"/>
                    </a:cubicBezTo>
                    <a:cubicBezTo>
                      <a:pt x="1" y="9507"/>
                      <a:pt x="625" y="10227"/>
                      <a:pt x="2074" y="10227"/>
                    </a:cubicBezTo>
                    <a:cubicBezTo>
                      <a:pt x="3177" y="10227"/>
                      <a:pt x="4757" y="9811"/>
                      <a:pt x="6904" y="8343"/>
                    </a:cubicBezTo>
                    <a:cubicBezTo>
                      <a:pt x="6904" y="8343"/>
                      <a:pt x="5912" y="3019"/>
                      <a:pt x="6569" y="675"/>
                    </a:cubicBezTo>
                    <a:lnTo>
                      <a:pt x="6147" y="119"/>
                    </a:lnTo>
                    <a:cubicBezTo>
                      <a:pt x="5712" y="37"/>
                      <a:pt x="5303" y="0"/>
                      <a:pt x="4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0"/>
              <p:cNvSpPr/>
              <p:nvPr/>
            </p:nvSpPr>
            <p:spPr>
              <a:xfrm>
                <a:off x="5353524" y="2428636"/>
                <a:ext cx="248961" cy="207315"/>
              </a:xfrm>
              <a:custGeom>
                <a:avLst/>
                <a:gdLst/>
                <a:ahLst/>
                <a:cxnLst/>
                <a:rect l="l" t="t" r="r" b="b"/>
                <a:pathLst>
                  <a:path w="18269" h="15213" extrusionOk="0">
                    <a:moveTo>
                      <a:pt x="7968" y="0"/>
                    </a:moveTo>
                    <a:cubicBezTo>
                      <a:pt x="3775" y="0"/>
                      <a:pt x="0" y="3545"/>
                      <a:pt x="2440" y="3697"/>
                    </a:cubicBezTo>
                    <a:cubicBezTo>
                      <a:pt x="2285" y="4672"/>
                      <a:pt x="2243" y="6546"/>
                      <a:pt x="3207" y="9436"/>
                    </a:cubicBezTo>
                    <a:cubicBezTo>
                      <a:pt x="3207" y="9436"/>
                      <a:pt x="3209" y="8632"/>
                      <a:pt x="4159" y="8586"/>
                    </a:cubicBezTo>
                    <a:cubicBezTo>
                      <a:pt x="4167" y="8586"/>
                      <a:pt x="4175" y="8586"/>
                      <a:pt x="4183" y="8586"/>
                    </a:cubicBezTo>
                    <a:cubicBezTo>
                      <a:pt x="5114" y="8586"/>
                      <a:pt x="5253" y="11184"/>
                      <a:pt x="4703" y="12013"/>
                    </a:cubicBezTo>
                    <a:cubicBezTo>
                      <a:pt x="4703" y="12013"/>
                      <a:pt x="6051" y="15212"/>
                      <a:pt x="9422" y="15212"/>
                    </a:cubicBezTo>
                    <a:cubicBezTo>
                      <a:pt x="10080" y="15212"/>
                      <a:pt x="10816" y="15090"/>
                      <a:pt x="11634" y="14798"/>
                    </a:cubicBezTo>
                    <a:cubicBezTo>
                      <a:pt x="16153" y="13187"/>
                      <a:pt x="18268" y="1418"/>
                      <a:pt x="8977" y="72"/>
                    </a:cubicBezTo>
                    <a:cubicBezTo>
                      <a:pt x="8640" y="23"/>
                      <a:pt x="8302" y="0"/>
                      <a:pt x="7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0"/>
              <p:cNvSpPr/>
              <p:nvPr/>
            </p:nvSpPr>
            <p:spPr>
              <a:xfrm>
                <a:off x="5113516" y="2716626"/>
                <a:ext cx="590275" cy="752306"/>
              </a:xfrm>
              <a:custGeom>
                <a:avLst/>
                <a:gdLst/>
                <a:ahLst/>
                <a:cxnLst/>
                <a:rect l="l" t="t" r="r" b="b"/>
                <a:pathLst>
                  <a:path w="43315" h="55205" extrusionOk="0">
                    <a:moveTo>
                      <a:pt x="24589" y="1"/>
                    </a:moveTo>
                    <a:cubicBezTo>
                      <a:pt x="20976" y="1"/>
                      <a:pt x="17388" y="604"/>
                      <a:pt x="14550" y="1994"/>
                    </a:cubicBezTo>
                    <a:cubicBezTo>
                      <a:pt x="7720" y="5340"/>
                      <a:pt x="8680" y="32177"/>
                      <a:pt x="8680" y="32177"/>
                    </a:cubicBezTo>
                    <a:cubicBezTo>
                      <a:pt x="8680" y="32177"/>
                      <a:pt x="1" y="41913"/>
                      <a:pt x="2567" y="46888"/>
                    </a:cubicBezTo>
                    <a:cubicBezTo>
                      <a:pt x="4818" y="51250"/>
                      <a:pt x="7918" y="55204"/>
                      <a:pt x="18096" y="55204"/>
                    </a:cubicBezTo>
                    <a:cubicBezTo>
                      <a:pt x="20618" y="55204"/>
                      <a:pt x="23574" y="54962"/>
                      <a:pt x="27059" y="54422"/>
                    </a:cubicBezTo>
                    <a:cubicBezTo>
                      <a:pt x="28696" y="54169"/>
                      <a:pt x="30065" y="54077"/>
                      <a:pt x="31221" y="54077"/>
                    </a:cubicBezTo>
                    <a:cubicBezTo>
                      <a:pt x="34281" y="54077"/>
                      <a:pt x="35846" y="54721"/>
                      <a:pt x="36925" y="54721"/>
                    </a:cubicBezTo>
                    <a:cubicBezTo>
                      <a:pt x="37609" y="54721"/>
                      <a:pt x="38098" y="54462"/>
                      <a:pt x="38650" y="53613"/>
                    </a:cubicBezTo>
                    <a:cubicBezTo>
                      <a:pt x="41356" y="49454"/>
                      <a:pt x="38390" y="44352"/>
                      <a:pt x="38506" y="36186"/>
                    </a:cubicBezTo>
                    <a:cubicBezTo>
                      <a:pt x="38621" y="28021"/>
                      <a:pt x="43314" y="7596"/>
                      <a:pt x="39437" y="4146"/>
                    </a:cubicBezTo>
                    <a:cubicBezTo>
                      <a:pt x="36643" y="1662"/>
                      <a:pt x="30584" y="1"/>
                      <a:pt x="245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0"/>
              <p:cNvSpPr/>
              <p:nvPr/>
            </p:nvSpPr>
            <p:spPr>
              <a:xfrm>
                <a:off x="5174704" y="2982690"/>
                <a:ext cx="2140" cy="2971"/>
              </a:xfrm>
              <a:custGeom>
                <a:avLst/>
                <a:gdLst/>
                <a:ahLst/>
                <a:cxnLst/>
                <a:rect l="l" t="t" r="r" b="b"/>
                <a:pathLst>
                  <a:path w="157" h="218" extrusionOk="0">
                    <a:moveTo>
                      <a:pt x="132" y="0"/>
                    </a:moveTo>
                    <a:lnTo>
                      <a:pt x="1" y="218"/>
                    </a:lnTo>
                    <a:cubicBezTo>
                      <a:pt x="49" y="142"/>
                      <a:pt x="100" y="69"/>
                      <a:pt x="157" y="0"/>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0"/>
              <p:cNvSpPr/>
              <p:nvPr/>
            </p:nvSpPr>
            <p:spPr>
              <a:xfrm>
                <a:off x="5297215" y="2448519"/>
                <a:ext cx="179774" cy="69528"/>
              </a:xfrm>
              <a:custGeom>
                <a:avLst/>
                <a:gdLst/>
                <a:ahLst/>
                <a:cxnLst/>
                <a:rect l="l" t="t" r="r" b="b"/>
                <a:pathLst>
                  <a:path w="13192" h="5102" extrusionOk="0">
                    <a:moveTo>
                      <a:pt x="2369" y="1"/>
                    </a:moveTo>
                    <a:cubicBezTo>
                      <a:pt x="940" y="1"/>
                      <a:pt x="0" y="339"/>
                      <a:pt x="259" y="1185"/>
                    </a:cubicBezTo>
                    <a:cubicBezTo>
                      <a:pt x="956" y="3458"/>
                      <a:pt x="7588" y="5101"/>
                      <a:pt x="7588" y="5101"/>
                    </a:cubicBezTo>
                    <a:cubicBezTo>
                      <a:pt x="7588" y="5101"/>
                      <a:pt x="13191" y="3866"/>
                      <a:pt x="10365" y="2086"/>
                    </a:cubicBezTo>
                    <a:cubicBezTo>
                      <a:pt x="8590" y="967"/>
                      <a:pt x="4783" y="1"/>
                      <a:pt x="2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0"/>
              <p:cNvSpPr/>
              <p:nvPr/>
            </p:nvSpPr>
            <p:spPr>
              <a:xfrm>
                <a:off x="5367601" y="2415731"/>
                <a:ext cx="218081" cy="148812"/>
              </a:xfrm>
              <a:custGeom>
                <a:avLst/>
                <a:gdLst/>
                <a:ahLst/>
                <a:cxnLst/>
                <a:rect l="l" t="t" r="r" b="b"/>
                <a:pathLst>
                  <a:path w="16003" h="10920" extrusionOk="0">
                    <a:moveTo>
                      <a:pt x="12198" y="7506"/>
                    </a:moveTo>
                    <a:cubicBezTo>
                      <a:pt x="12200" y="7506"/>
                      <a:pt x="12202" y="7506"/>
                      <a:pt x="12204" y="7506"/>
                    </a:cubicBezTo>
                    <a:cubicBezTo>
                      <a:pt x="13369" y="7511"/>
                      <a:pt x="14763" y="7667"/>
                      <a:pt x="13914" y="9680"/>
                    </a:cubicBezTo>
                    <a:cubicBezTo>
                      <a:pt x="13914" y="9680"/>
                      <a:pt x="12056" y="9539"/>
                      <a:pt x="11276" y="9340"/>
                    </a:cubicBezTo>
                    <a:cubicBezTo>
                      <a:pt x="11276" y="9340"/>
                      <a:pt x="11048" y="7506"/>
                      <a:pt x="12198" y="7506"/>
                    </a:cubicBezTo>
                    <a:close/>
                    <a:moveTo>
                      <a:pt x="5124" y="0"/>
                    </a:moveTo>
                    <a:cubicBezTo>
                      <a:pt x="4300" y="0"/>
                      <a:pt x="3547" y="120"/>
                      <a:pt x="2893" y="375"/>
                    </a:cubicBezTo>
                    <a:cubicBezTo>
                      <a:pt x="552" y="1298"/>
                      <a:pt x="0" y="5963"/>
                      <a:pt x="0" y="5963"/>
                    </a:cubicBezTo>
                    <a:cubicBezTo>
                      <a:pt x="5297" y="10070"/>
                      <a:pt x="14292" y="10920"/>
                      <a:pt x="14292" y="10920"/>
                    </a:cubicBezTo>
                    <a:cubicBezTo>
                      <a:pt x="14292" y="10920"/>
                      <a:pt x="16002" y="3950"/>
                      <a:pt x="12441" y="2123"/>
                    </a:cubicBezTo>
                    <a:cubicBezTo>
                      <a:pt x="9869" y="803"/>
                      <a:pt x="7260" y="0"/>
                      <a:pt x="5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0"/>
              <p:cNvSpPr/>
              <p:nvPr/>
            </p:nvSpPr>
            <p:spPr>
              <a:xfrm>
                <a:off x="5370095" y="2675485"/>
                <a:ext cx="328450" cy="179147"/>
              </a:xfrm>
              <a:custGeom>
                <a:avLst/>
                <a:gdLst/>
                <a:ahLst/>
                <a:cxnLst/>
                <a:rect l="l" t="t" r="r" b="b"/>
                <a:pathLst>
                  <a:path w="24102" h="13146" extrusionOk="0">
                    <a:moveTo>
                      <a:pt x="11225" y="0"/>
                    </a:moveTo>
                    <a:cubicBezTo>
                      <a:pt x="3789" y="0"/>
                      <a:pt x="1" y="3589"/>
                      <a:pt x="1" y="3589"/>
                    </a:cubicBezTo>
                    <a:cubicBezTo>
                      <a:pt x="1" y="3589"/>
                      <a:pt x="7818" y="13075"/>
                      <a:pt x="13992" y="13146"/>
                    </a:cubicBezTo>
                    <a:cubicBezTo>
                      <a:pt x="14011" y="13146"/>
                      <a:pt x="14029" y="13146"/>
                      <a:pt x="14047" y="13146"/>
                    </a:cubicBezTo>
                    <a:cubicBezTo>
                      <a:pt x="20191" y="13146"/>
                      <a:pt x="24102" y="1507"/>
                      <a:pt x="14519" y="225"/>
                    </a:cubicBezTo>
                    <a:cubicBezTo>
                      <a:pt x="13352" y="69"/>
                      <a:pt x="12254" y="0"/>
                      <a:pt x="112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0"/>
              <p:cNvSpPr/>
              <p:nvPr/>
            </p:nvSpPr>
            <p:spPr>
              <a:xfrm>
                <a:off x="5029189" y="2771027"/>
                <a:ext cx="331026" cy="556779"/>
              </a:xfrm>
              <a:custGeom>
                <a:avLst/>
                <a:gdLst/>
                <a:ahLst/>
                <a:cxnLst/>
                <a:rect l="l" t="t" r="r" b="b"/>
                <a:pathLst>
                  <a:path w="24291" h="40857" extrusionOk="0">
                    <a:moveTo>
                      <a:pt x="18614" y="1"/>
                    </a:moveTo>
                    <a:cubicBezTo>
                      <a:pt x="18614" y="1"/>
                      <a:pt x="0" y="21965"/>
                      <a:pt x="2684" y="32334"/>
                    </a:cubicBezTo>
                    <a:cubicBezTo>
                      <a:pt x="3965" y="37280"/>
                      <a:pt x="7570" y="40857"/>
                      <a:pt x="10413" y="40857"/>
                    </a:cubicBezTo>
                    <a:cubicBezTo>
                      <a:pt x="11523" y="40857"/>
                      <a:pt x="12517" y="40312"/>
                      <a:pt x="13211" y="39091"/>
                    </a:cubicBezTo>
                    <a:cubicBezTo>
                      <a:pt x="15684" y="34740"/>
                      <a:pt x="13211" y="28567"/>
                      <a:pt x="13211" y="28567"/>
                    </a:cubicBezTo>
                    <a:lnTo>
                      <a:pt x="23606" y="12672"/>
                    </a:lnTo>
                    <a:cubicBezTo>
                      <a:pt x="24291" y="2966"/>
                      <a:pt x="18614" y="1"/>
                      <a:pt x="186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0"/>
            <p:cNvGrpSpPr/>
            <p:nvPr/>
          </p:nvGrpSpPr>
          <p:grpSpPr>
            <a:xfrm>
              <a:off x="3382878" y="2622174"/>
              <a:ext cx="862266" cy="1952385"/>
              <a:chOff x="3382878" y="2622174"/>
              <a:chExt cx="862266" cy="1952385"/>
            </a:xfrm>
          </p:grpSpPr>
          <p:sp>
            <p:nvSpPr>
              <p:cNvPr id="456" name="Google Shape;456;p30"/>
              <p:cNvSpPr/>
              <p:nvPr/>
            </p:nvSpPr>
            <p:spPr>
              <a:xfrm>
                <a:off x="3387075" y="3704130"/>
                <a:ext cx="75047" cy="103951"/>
              </a:xfrm>
              <a:custGeom>
                <a:avLst/>
                <a:gdLst/>
                <a:ahLst/>
                <a:cxnLst/>
                <a:rect l="l" t="t" r="r" b="b"/>
                <a:pathLst>
                  <a:path w="5507" h="7628" extrusionOk="0">
                    <a:moveTo>
                      <a:pt x="4068" y="0"/>
                    </a:moveTo>
                    <a:cubicBezTo>
                      <a:pt x="3216" y="0"/>
                      <a:pt x="2188" y="493"/>
                      <a:pt x="1959" y="1088"/>
                    </a:cubicBezTo>
                    <a:cubicBezTo>
                      <a:pt x="1959" y="1088"/>
                      <a:pt x="1189" y="2979"/>
                      <a:pt x="860" y="4254"/>
                    </a:cubicBezTo>
                    <a:cubicBezTo>
                      <a:pt x="532" y="5530"/>
                      <a:pt x="1" y="7180"/>
                      <a:pt x="209" y="7354"/>
                    </a:cubicBezTo>
                    <a:cubicBezTo>
                      <a:pt x="215" y="7360"/>
                      <a:pt x="223" y="7363"/>
                      <a:pt x="231" y="7363"/>
                    </a:cubicBezTo>
                    <a:cubicBezTo>
                      <a:pt x="489" y="7363"/>
                      <a:pt x="1554" y="4874"/>
                      <a:pt x="1555" y="4873"/>
                    </a:cubicBezTo>
                    <a:lnTo>
                      <a:pt x="1555" y="4873"/>
                    </a:lnTo>
                    <a:cubicBezTo>
                      <a:pt x="1554" y="4874"/>
                      <a:pt x="1284" y="7393"/>
                      <a:pt x="1584" y="7616"/>
                    </a:cubicBezTo>
                    <a:cubicBezTo>
                      <a:pt x="1595" y="7624"/>
                      <a:pt x="1607" y="7628"/>
                      <a:pt x="1619" y="7628"/>
                    </a:cubicBezTo>
                    <a:cubicBezTo>
                      <a:pt x="1948" y="7628"/>
                      <a:pt x="2770" y="4867"/>
                      <a:pt x="2770" y="4867"/>
                    </a:cubicBezTo>
                    <a:cubicBezTo>
                      <a:pt x="2770" y="4867"/>
                      <a:pt x="2886" y="7110"/>
                      <a:pt x="3218" y="7168"/>
                    </a:cubicBezTo>
                    <a:cubicBezTo>
                      <a:pt x="3222" y="7169"/>
                      <a:pt x="3226" y="7170"/>
                      <a:pt x="3230" y="7170"/>
                    </a:cubicBezTo>
                    <a:cubicBezTo>
                      <a:pt x="3559" y="7170"/>
                      <a:pt x="3973" y="4771"/>
                      <a:pt x="3973" y="4771"/>
                    </a:cubicBezTo>
                    <a:cubicBezTo>
                      <a:pt x="3973" y="4771"/>
                      <a:pt x="4747" y="5690"/>
                      <a:pt x="4997" y="6344"/>
                    </a:cubicBezTo>
                    <a:cubicBezTo>
                      <a:pt x="4997" y="6344"/>
                      <a:pt x="5436" y="6062"/>
                      <a:pt x="4972" y="4755"/>
                    </a:cubicBezTo>
                    <a:cubicBezTo>
                      <a:pt x="4509" y="3447"/>
                      <a:pt x="5506" y="2302"/>
                      <a:pt x="5262" y="834"/>
                    </a:cubicBezTo>
                    <a:cubicBezTo>
                      <a:pt x="5161" y="235"/>
                      <a:pt x="4657" y="0"/>
                      <a:pt x="4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0"/>
              <p:cNvSpPr/>
              <p:nvPr/>
            </p:nvSpPr>
            <p:spPr>
              <a:xfrm>
                <a:off x="3420163" y="3708340"/>
                <a:ext cx="50653" cy="65330"/>
              </a:xfrm>
              <a:custGeom>
                <a:avLst/>
                <a:gdLst/>
                <a:ahLst/>
                <a:cxnLst/>
                <a:rect l="l" t="t" r="r" b="b"/>
                <a:pathLst>
                  <a:path w="3717" h="4794" extrusionOk="0">
                    <a:moveTo>
                      <a:pt x="2664" y="0"/>
                    </a:moveTo>
                    <a:lnTo>
                      <a:pt x="0" y="372"/>
                    </a:lnTo>
                    <a:cubicBezTo>
                      <a:pt x="0" y="372"/>
                      <a:pt x="1362" y="1732"/>
                      <a:pt x="1928" y="2291"/>
                    </a:cubicBezTo>
                    <a:cubicBezTo>
                      <a:pt x="2493" y="2852"/>
                      <a:pt x="3025" y="4653"/>
                      <a:pt x="3511" y="4793"/>
                    </a:cubicBezTo>
                    <a:cubicBezTo>
                      <a:pt x="3511" y="4793"/>
                      <a:pt x="3717" y="1516"/>
                      <a:pt x="26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0"/>
              <p:cNvSpPr/>
              <p:nvPr/>
            </p:nvSpPr>
            <p:spPr>
              <a:xfrm>
                <a:off x="3382878" y="2944369"/>
                <a:ext cx="123969" cy="781714"/>
              </a:xfrm>
              <a:custGeom>
                <a:avLst/>
                <a:gdLst/>
                <a:ahLst/>
                <a:cxnLst/>
                <a:rect l="l" t="t" r="r" b="b"/>
                <a:pathLst>
                  <a:path w="9097" h="57363" extrusionOk="0">
                    <a:moveTo>
                      <a:pt x="4000" y="1"/>
                    </a:moveTo>
                    <a:cubicBezTo>
                      <a:pt x="0" y="4260"/>
                      <a:pt x="2286" y="12215"/>
                      <a:pt x="4000" y="27146"/>
                    </a:cubicBezTo>
                    <a:lnTo>
                      <a:pt x="2065" y="57331"/>
                    </a:lnTo>
                    <a:cubicBezTo>
                      <a:pt x="2065" y="57331"/>
                      <a:pt x="2277" y="57363"/>
                      <a:pt x="2605" y="57363"/>
                    </a:cubicBezTo>
                    <a:cubicBezTo>
                      <a:pt x="3303" y="57363"/>
                      <a:pt x="4527" y="57222"/>
                      <a:pt x="5370" y="56347"/>
                    </a:cubicBezTo>
                    <a:lnTo>
                      <a:pt x="9096" y="28461"/>
                    </a:lnTo>
                    <a:lnTo>
                      <a:pt x="9096" y="6235"/>
                    </a:lnTo>
                    <a:lnTo>
                      <a:pt x="40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0"/>
              <p:cNvSpPr/>
              <p:nvPr/>
            </p:nvSpPr>
            <p:spPr>
              <a:xfrm>
                <a:off x="3659285" y="3488093"/>
                <a:ext cx="400662" cy="1086466"/>
              </a:xfrm>
              <a:custGeom>
                <a:avLst/>
                <a:gdLst/>
                <a:ahLst/>
                <a:cxnLst/>
                <a:rect l="l" t="t" r="r" b="b"/>
                <a:pathLst>
                  <a:path w="29401" h="79726" extrusionOk="0">
                    <a:moveTo>
                      <a:pt x="8066" y="1"/>
                    </a:moveTo>
                    <a:cubicBezTo>
                      <a:pt x="4510" y="1"/>
                      <a:pt x="0" y="12247"/>
                      <a:pt x="0" y="12247"/>
                    </a:cubicBezTo>
                    <a:cubicBezTo>
                      <a:pt x="0" y="12247"/>
                      <a:pt x="5519" y="27380"/>
                      <a:pt x="6212" y="33433"/>
                    </a:cubicBezTo>
                    <a:cubicBezTo>
                      <a:pt x="6907" y="39487"/>
                      <a:pt x="8035" y="42169"/>
                      <a:pt x="11536" y="48922"/>
                    </a:cubicBezTo>
                    <a:cubicBezTo>
                      <a:pt x="15943" y="57423"/>
                      <a:pt x="18479" y="67971"/>
                      <a:pt x="19216" y="71061"/>
                    </a:cubicBezTo>
                    <a:cubicBezTo>
                      <a:pt x="19204" y="71322"/>
                      <a:pt x="19143" y="71541"/>
                      <a:pt x="19070" y="71792"/>
                    </a:cubicBezTo>
                    <a:cubicBezTo>
                      <a:pt x="18805" y="72697"/>
                      <a:pt x="18195" y="74586"/>
                      <a:pt x="17992" y="75404"/>
                    </a:cubicBezTo>
                    <a:cubicBezTo>
                      <a:pt x="17749" y="76420"/>
                      <a:pt x="18554" y="79134"/>
                      <a:pt x="18786" y="79725"/>
                    </a:cubicBezTo>
                    <a:lnTo>
                      <a:pt x="19447" y="79725"/>
                    </a:lnTo>
                    <a:cubicBezTo>
                      <a:pt x="19462" y="79230"/>
                      <a:pt x="19546" y="77126"/>
                      <a:pt x="20076" y="76664"/>
                    </a:cubicBezTo>
                    <a:cubicBezTo>
                      <a:pt x="20076" y="76664"/>
                      <a:pt x="20240" y="76633"/>
                      <a:pt x="20494" y="76633"/>
                    </a:cubicBezTo>
                    <a:cubicBezTo>
                      <a:pt x="21058" y="76633"/>
                      <a:pt x="22060" y="76785"/>
                      <a:pt x="22671" y="77764"/>
                    </a:cubicBezTo>
                    <a:cubicBezTo>
                      <a:pt x="23104" y="78460"/>
                      <a:pt x="23475" y="78903"/>
                      <a:pt x="23766" y="79191"/>
                    </a:cubicBezTo>
                    <a:lnTo>
                      <a:pt x="29400" y="79191"/>
                    </a:lnTo>
                    <a:cubicBezTo>
                      <a:pt x="29250" y="78983"/>
                      <a:pt x="29086" y="78794"/>
                      <a:pt x="28909" y="78646"/>
                    </a:cubicBezTo>
                    <a:cubicBezTo>
                      <a:pt x="28321" y="78149"/>
                      <a:pt x="27664" y="77953"/>
                      <a:pt x="27536" y="77920"/>
                    </a:cubicBezTo>
                    <a:cubicBezTo>
                      <a:pt x="27527" y="77918"/>
                      <a:pt x="27517" y="77914"/>
                      <a:pt x="27510" y="77910"/>
                    </a:cubicBezTo>
                    <a:cubicBezTo>
                      <a:pt x="26477" y="77075"/>
                      <a:pt x="23830" y="73504"/>
                      <a:pt x="23286" y="71710"/>
                    </a:cubicBezTo>
                    <a:cubicBezTo>
                      <a:pt x="20431" y="62299"/>
                      <a:pt x="15631" y="39842"/>
                      <a:pt x="15096" y="36638"/>
                    </a:cubicBezTo>
                    <a:cubicBezTo>
                      <a:pt x="14562" y="33433"/>
                      <a:pt x="14135" y="17378"/>
                      <a:pt x="10943" y="4290"/>
                    </a:cubicBezTo>
                    <a:cubicBezTo>
                      <a:pt x="10186" y="1185"/>
                      <a:pt x="9172" y="1"/>
                      <a:pt x="8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0"/>
              <p:cNvSpPr/>
              <p:nvPr/>
            </p:nvSpPr>
            <p:spPr>
              <a:xfrm>
                <a:off x="3465461" y="3604008"/>
                <a:ext cx="192420" cy="955915"/>
              </a:xfrm>
              <a:custGeom>
                <a:avLst/>
                <a:gdLst/>
                <a:ahLst/>
                <a:cxnLst/>
                <a:rect l="l" t="t" r="r" b="b"/>
                <a:pathLst>
                  <a:path w="14120" h="70146" extrusionOk="0">
                    <a:moveTo>
                      <a:pt x="854" y="1"/>
                    </a:moveTo>
                    <a:lnTo>
                      <a:pt x="854" y="1"/>
                    </a:lnTo>
                    <a:cubicBezTo>
                      <a:pt x="0" y="13343"/>
                      <a:pt x="2529" y="16653"/>
                      <a:pt x="3511" y="22139"/>
                    </a:cubicBezTo>
                    <a:cubicBezTo>
                      <a:pt x="4255" y="26290"/>
                      <a:pt x="2140" y="32304"/>
                      <a:pt x="4273" y="38990"/>
                    </a:cubicBezTo>
                    <a:cubicBezTo>
                      <a:pt x="5692" y="43441"/>
                      <a:pt x="8846" y="62312"/>
                      <a:pt x="8846" y="62312"/>
                    </a:cubicBezTo>
                    <a:lnTo>
                      <a:pt x="8846" y="70145"/>
                    </a:lnTo>
                    <a:lnTo>
                      <a:pt x="14119" y="70145"/>
                    </a:lnTo>
                    <a:cubicBezTo>
                      <a:pt x="14119" y="70145"/>
                      <a:pt x="12041" y="61476"/>
                      <a:pt x="12041" y="58217"/>
                    </a:cubicBezTo>
                    <a:cubicBezTo>
                      <a:pt x="12041" y="44152"/>
                      <a:pt x="10101" y="27384"/>
                      <a:pt x="10390" y="21008"/>
                    </a:cubicBezTo>
                    <a:cubicBezTo>
                      <a:pt x="10671" y="14777"/>
                      <a:pt x="12763" y="2492"/>
                      <a:pt x="12763" y="2492"/>
                    </a:cubicBezTo>
                    <a:lnTo>
                      <a:pt x="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0"/>
              <p:cNvSpPr/>
              <p:nvPr/>
            </p:nvSpPr>
            <p:spPr>
              <a:xfrm>
                <a:off x="3445265" y="3314301"/>
                <a:ext cx="329363" cy="1085308"/>
              </a:xfrm>
              <a:custGeom>
                <a:avLst/>
                <a:gdLst/>
                <a:ahLst/>
                <a:cxnLst/>
                <a:rect l="l" t="t" r="r" b="b"/>
                <a:pathLst>
                  <a:path w="24169" h="79641" extrusionOk="0">
                    <a:moveTo>
                      <a:pt x="24168" y="0"/>
                    </a:moveTo>
                    <a:lnTo>
                      <a:pt x="8897" y="711"/>
                    </a:lnTo>
                    <a:cubicBezTo>
                      <a:pt x="8897" y="711"/>
                      <a:pt x="1" y="8103"/>
                      <a:pt x="2336" y="21260"/>
                    </a:cubicBezTo>
                    <a:cubicBezTo>
                      <a:pt x="2336" y="21260"/>
                      <a:pt x="2327" y="21395"/>
                      <a:pt x="2316" y="21632"/>
                    </a:cubicBezTo>
                    <a:cubicBezTo>
                      <a:pt x="1944" y="27825"/>
                      <a:pt x="2309" y="31823"/>
                      <a:pt x="2902" y="34894"/>
                    </a:cubicBezTo>
                    <a:cubicBezTo>
                      <a:pt x="3556" y="38282"/>
                      <a:pt x="4483" y="40548"/>
                      <a:pt x="4993" y="43400"/>
                    </a:cubicBezTo>
                    <a:cubicBezTo>
                      <a:pt x="5737" y="47551"/>
                      <a:pt x="3622" y="53563"/>
                      <a:pt x="5755" y="60249"/>
                    </a:cubicBezTo>
                    <a:cubicBezTo>
                      <a:pt x="6764" y="63414"/>
                      <a:pt x="8650" y="73862"/>
                      <a:pt x="9656" y="79641"/>
                    </a:cubicBezTo>
                    <a:lnTo>
                      <a:pt x="13527" y="79641"/>
                    </a:lnTo>
                    <a:cubicBezTo>
                      <a:pt x="13526" y="79586"/>
                      <a:pt x="13525" y="79529"/>
                      <a:pt x="13525" y="79477"/>
                    </a:cubicBezTo>
                    <a:cubicBezTo>
                      <a:pt x="13525" y="65412"/>
                      <a:pt x="11585" y="48643"/>
                      <a:pt x="11872" y="42267"/>
                    </a:cubicBezTo>
                    <a:cubicBezTo>
                      <a:pt x="11994" y="39581"/>
                      <a:pt x="12452" y="35768"/>
                      <a:pt x="12934" y="32300"/>
                    </a:cubicBezTo>
                    <a:cubicBezTo>
                      <a:pt x="12937" y="32284"/>
                      <a:pt x="14776" y="20443"/>
                      <a:pt x="16230" y="19584"/>
                    </a:cubicBezTo>
                    <a:cubicBezTo>
                      <a:pt x="17105" y="19066"/>
                      <a:pt x="24168" y="0"/>
                      <a:pt x="2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0"/>
              <p:cNvSpPr/>
              <p:nvPr/>
            </p:nvSpPr>
            <p:spPr>
              <a:xfrm>
                <a:off x="3419059" y="2655657"/>
                <a:ext cx="268503" cy="230768"/>
              </a:xfrm>
              <a:custGeom>
                <a:avLst/>
                <a:gdLst/>
                <a:ahLst/>
                <a:cxnLst/>
                <a:rect l="l" t="t" r="r" b="b"/>
                <a:pathLst>
                  <a:path w="19703" h="16934" extrusionOk="0">
                    <a:moveTo>
                      <a:pt x="11596" y="1"/>
                    </a:moveTo>
                    <a:cubicBezTo>
                      <a:pt x="9181" y="1"/>
                      <a:pt x="7031" y="721"/>
                      <a:pt x="7031" y="721"/>
                    </a:cubicBezTo>
                    <a:cubicBezTo>
                      <a:pt x="1" y="4304"/>
                      <a:pt x="7005" y="16731"/>
                      <a:pt x="13011" y="16931"/>
                    </a:cubicBezTo>
                    <a:cubicBezTo>
                      <a:pt x="13069" y="16933"/>
                      <a:pt x="13126" y="16934"/>
                      <a:pt x="13184" y="16934"/>
                    </a:cubicBezTo>
                    <a:cubicBezTo>
                      <a:pt x="17927" y="16934"/>
                      <a:pt x="19703" y="10358"/>
                      <a:pt x="17903" y="4062"/>
                    </a:cubicBezTo>
                    <a:cubicBezTo>
                      <a:pt x="16968" y="797"/>
                      <a:pt x="14136" y="1"/>
                      <a:pt x="115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0"/>
              <p:cNvSpPr/>
              <p:nvPr/>
            </p:nvSpPr>
            <p:spPr>
              <a:xfrm>
                <a:off x="3506834" y="2826532"/>
                <a:ext cx="122797" cy="133100"/>
              </a:xfrm>
              <a:custGeom>
                <a:avLst/>
                <a:gdLst/>
                <a:ahLst/>
                <a:cxnLst/>
                <a:rect l="l" t="t" r="r" b="b"/>
                <a:pathLst>
                  <a:path w="9011" h="9767" extrusionOk="0">
                    <a:moveTo>
                      <a:pt x="254" y="378"/>
                    </a:moveTo>
                    <a:lnTo>
                      <a:pt x="254" y="378"/>
                    </a:lnTo>
                    <a:cubicBezTo>
                      <a:pt x="254" y="378"/>
                      <a:pt x="1393" y="4131"/>
                      <a:pt x="0" y="8415"/>
                    </a:cubicBezTo>
                    <a:cubicBezTo>
                      <a:pt x="0" y="8415"/>
                      <a:pt x="1922" y="9766"/>
                      <a:pt x="4350" y="9766"/>
                    </a:cubicBezTo>
                    <a:cubicBezTo>
                      <a:pt x="5443" y="9766"/>
                      <a:pt x="6640" y="9492"/>
                      <a:pt x="7810" y="8696"/>
                    </a:cubicBezTo>
                    <a:cubicBezTo>
                      <a:pt x="9011" y="7879"/>
                      <a:pt x="8220" y="7086"/>
                      <a:pt x="8220" y="7086"/>
                    </a:cubicBezTo>
                    <a:cubicBezTo>
                      <a:pt x="7047" y="6072"/>
                      <a:pt x="7436" y="4216"/>
                      <a:pt x="7436" y="4216"/>
                    </a:cubicBezTo>
                    <a:cubicBezTo>
                      <a:pt x="3407" y="1"/>
                      <a:pt x="1015" y="881"/>
                      <a:pt x="254" y="378"/>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0"/>
              <p:cNvSpPr/>
              <p:nvPr/>
            </p:nvSpPr>
            <p:spPr>
              <a:xfrm>
                <a:off x="3572369" y="4467937"/>
                <a:ext cx="94248" cy="106622"/>
              </a:xfrm>
              <a:custGeom>
                <a:avLst/>
                <a:gdLst/>
                <a:ahLst/>
                <a:cxnLst/>
                <a:rect l="l" t="t" r="r" b="b"/>
                <a:pathLst>
                  <a:path w="6916" h="7824" extrusionOk="0">
                    <a:moveTo>
                      <a:pt x="2393" y="0"/>
                    </a:moveTo>
                    <a:cubicBezTo>
                      <a:pt x="1919" y="0"/>
                      <a:pt x="1438" y="136"/>
                      <a:pt x="1051" y="536"/>
                    </a:cubicBezTo>
                    <a:cubicBezTo>
                      <a:pt x="1051" y="536"/>
                      <a:pt x="289" y="2656"/>
                      <a:pt x="289" y="3813"/>
                    </a:cubicBezTo>
                    <a:cubicBezTo>
                      <a:pt x="289" y="4757"/>
                      <a:pt x="0" y="6704"/>
                      <a:pt x="133" y="7823"/>
                    </a:cubicBezTo>
                    <a:lnTo>
                      <a:pt x="6901" y="7822"/>
                    </a:lnTo>
                    <a:cubicBezTo>
                      <a:pt x="6916" y="6819"/>
                      <a:pt x="6854" y="4512"/>
                      <a:pt x="6274" y="4003"/>
                    </a:cubicBezTo>
                    <a:cubicBezTo>
                      <a:pt x="5453" y="3278"/>
                      <a:pt x="5324" y="2100"/>
                      <a:pt x="4380" y="613"/>
                    </a:cubicBezTo>
                    <a:cubicBezTo>
                      <a:pt x="4380" y="613"/>
                      <a:pt x="3400" y="0"/>
                      <a:pt x="2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0"/>
              <p:cNvSpPr/>
              <p:nvPr/>
            </p:nvSpPr>
            <p:spPr>
              <a:xfrm>
                <a:off x="3569098" y="4519885"/>
                <a:ext cx="97328" cy="54674"/>
              </a:xfrm>
              <a:custGeom>
                <a:avLst/>
                <a:gdLst/>
                <a:ahLst/>
                <a:cxnLst/>
                <a:rect l="l" t="t" r="r" b="b"/>
                <a:pathLst>
                  <a:path w="7142" h="4012" extrusionOk="0">
                    <a:moveTo>
                      <a:pt x="530" y="1"/>
                    </a:moveTo>
                    <a:cubicBezTo>
                      <a:pt x="1" y="954"/>
                      <a:pt x="373" y="4011"/>
                      <a:pt x="373" y="4011"/>
                    </a:cubicBezTo>
                    <a:lnTo>
                      <a:pt x="1988" y="4011"/>
                    </a:lnTo>
                    <a:lnTo>
                      <a:pt x="530" y="1"/>
                    </a:lnTo>
                    <a:close/>
                    <a:moveTo>
                      <a:pt x="4826" y="452"/>
                    </a:moveTo>
                    <a:cubicBezTo>
                      <a:pt x="4343" y="452"/>
                      <a:pt x="3149" y="4011"/>
                      <a:pt x="3149" y="4011"/>
                    </a:cubicBezTo>
                    <a:lnTo>
                      <a:pt x="7141" y="4011"/>
                    </a:lnTo>
                    <a:cubicBezTo>
                      <a:pt x="7141" y="4011"/>
                      <a:pt x="5317" y="595"/>
                      <a:pt x="4853" y="456"/>
                    </a:cubicBezTo>
                    <a:cubicBezTo>
                      <a:pt x="4844" y="453"/>
                      <a:pt x="4835" y="452"/>
                      <a:pt x="4826" y="4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p:nvPr/>
            </p:nvSpPr>
            <p:spPr>
              <a:xfrm>
                <a:off x="3536119" y="3314301"/>
                <a:ext cx="419945" cy="1076872"/>
              </a:xfrm>
              <a:custGeom>
                <a:avLst/>
                <a:gdLst/>
                <a:ahLst/>
                <a:cxnLst/>
                <a:rect l="l" t="t" r="r" b="b"/>
                <a:pathLst>
                  <a:path w="30816" h="79022" extrusionOk="0">
                    <a:moveTo>
                      <a:pt x="17501" y="0"/>
                    </a:moveTo>
                    <a:lnTo>
                      <a:pt x="7299" y="239"/>
                    </a:lnTo>
                    <a:cubicBezTo>
                      <a:pt x="7712" y="8191"/>
                      <a:pt x="1" y="16775"/>
                      <a:pt x="9390" y="25972"/>
                    </a:cubicBezTo>
                    <a:cubicBezTo>
                      <a:pt x="10612" y="29408"/>
                      <a:pt x="14664" y="41055"/>
                      <a:pt x="15252" y="46185"/>
                    </a:cubicBezTo>
                    <a:cubicBezTo>
                      <a:pt x="15946" y="52238"/>
                      <a:pt x="17073" y="54921"/>
                      <a:pt x="20574" y="61674"/>
                    </a:cubicBezTo>
                    <a:cubicBezTo>
                      <a:pt x="23605" y="67518"/>
                      <a:pt x="25749" y="74330"/>
                      <a:pt x="27034" y="79021"/>
                    </a:cubicBezTo>
                    <a:lnTo>
                      <a:pt x="30816" y="79022"/>
                    </a:lnTo>
                    <a:cubicBezTo>
                      <a:pt x="28030" y="68303"/>
                      <a:pt x="24582" y="52077"/>
                      <a:pt x="24136" y="49389"/>
                    </a:cubicBezTo>
                    <a:cubicBezTo>
                      <a:pt x="23846" y="47653"/>
                      <a:pt x="23587" y="42140"/>
                      <a:pt x="22903" y="35374"/>
                    </a:cubicBezTo>
                    <a:cubicBezTo>
                      <a:pt x="22725" y="27658"/>
                      <a:pt x="21835" y="10016"/>
                      <a:pt x="17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0"/>
              <p:cNvSpPr/>
              <p:nvPr/>
            </p:nvSpPr>
            <p:spPr>
              <a:xfrm>
                <a:off x="3901159" y="4465130"/>
                <a:ext cx="173355" cy="109429"/>
              </a:xfrm>
              <a:custGeom>
                <a:avLst/>
                <a:gdLst/>
                <a:ahLst/>
                <a:cxnLst/>
                <a:rect l="l" t="t" r="r" b="b"/>
                <a:pathLst>
                  <a:path w="12721" h="8030" extrusionOk="0">
                    <a:moveTo>
                      <a:pt x="1822" y="1"/>
                    </a:moveTo>
                    <a:cubicBezTo>
                      <a:pt x="1571" y="1"/>
                      <a:pt x="1318" y="67"/>
                      <a:pt x="1060" y="214"/>
                    </a:cubicBezTo>
                    <a:cubicBezTo>
                      <a:pt x="916" y="1764"/>
                      <a:pt x="446" y="2890"/>
                      <a:pt x="243" y="3708"/>
                    </a:cubicBezTo>
                    <a:cubicBezTo>
                      <a:pt x="0" y="4722"/>
                      <a:pt x="805" y="7438"/>
                      <a:pt x="1037" y="8029"/>
                    </a:cubicBezTo>
                    <a:lnTo>
                      <a:pt x="1698" y="8029"/>
                    </a:lnTo>
                    <a:cubicBezTo>
                      <a:pt x="1713" y="7534"/>
                      <a:pt x="1919" y="6176"/>
                      <a:pt x="2449" y="5715"/>
                    </a:cubicBezTo>
                    <a:cubicBezTo>
                      <a:pt x="2449" y="5715"/>
                      <a:pt x="2451" y="5714"/>
                      <a:pt x="2457" y="5714"/>
                    </a:cubicBezTo>
                    <a:cubicBezTo>
                      <a:pt x="2518" y="5714"/>
                      <a:pt x="2922" y="5735"/>
                      <a:pt x="3584" y="6248"/>
                    </a:cubicBezTo>
                    <a:cubicBezTo>
                      <a:pt x="4354" y="6846"/>
                      <a:pt x="5450" y="8029"/>
                      <a:pt x="6017" y="8029"/>
                    </a:cubicBezTo>
                    <a:lnTo>
                      <a:pt x="12720" y="8029"/>
                    </a:lnTo>
                    <a:cubicBezTo>
                      <a:pt x="12569" y="7821"/>
                      <a:pt x="12553" y="7405"/>
                      <a:pt x="11439" y="6738"/>
                    </a:cubicBezTo>
                    <a:cubicBezTo>
                      <a:pt x="10702" y="6348"/>
                      <a:pt x="9900" y="6287"/>
                      <a:pt x="9788" y="6223"/>
                    </a:cubicBezTo>
                    <a:cubicBezTo>
                      <a:pt x="9779" y="6220"/>
                      <a:pt x="9770" y="6216"/>
                      <a:pt x="9761" y="6213"/>
                    </a:cubicBezTo>
                    <a:cubicBezTo>
                      <a:pt x="9761" y="6213"/>
                      <a:pt x="9706" y="6225"/>
                      <a:pt x="9601" y="6225"/>
                    </a:cubicBezTo>
                    <a:cubicBezTo>
                      <a:pt x="9299" y="6225"/>
                      <a:pt x="8583" y="6118"/>
                      <a:pt x="7585" y="5278"/>
                    </a:cubicBezTo>
                    <a:cubicBezTo>
                      <a:pt x="5246" y="3308"/>
                      <a:pt x="3590" y="1"/>
                      <a:pt x="18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0"/>
              <p:cNvSpPr/>
              <p:nvPr/>
            </p:nvSpPr>
            <p:spPr>
              <a:xfrm>
                <a:off x="3387961" y="2904754"/>
                <a:ext cx="466524" cy="431188"/>
              </a:xfrm>
              <a:custGeom>
                <a:avLst/>
                <a:gdLst/>
                <a:ahLst/>
                <a:cxnLst/>
                <a:rect l="l" t="t" r="r" b="b"/>
                <a:pathLst>
                  <a:path w="34234" h="31641" extrusionOk="0">
                    <a:moveTo>
                      <a:pt x="21646" y="0"/>
                    </a:moveTo>
                    <a:cubicBezTo>
                      <a:pt x="21646" y="0"/>
                      <a:pt x="17464" y="548"/>
                      <a:pt x="12739" y="1644"/>
                    </a:cubicBezTo>
                    <a:cubicBezTo>
                      <a:pt x="11904" y="1837"/>
                      <a:pt x="11155" y="1907"/>
                      <a:pt x="10475" y="1907"/>
                    </a:cubicBezTo>
                    <a:cubicBezTo>
                      <a:pt x="8744" y="1907"/>
                      <a:pt x="7455" y="1458"/>
                      <a:pt x="6318" y="1458"/>
                    </a:cubicBezTo>
                    <a:cubicBezTo>
                      <a:pt x="5372" y="1458"/>
                      <a:pt x="4531" y="1769"/>
                      <a:pt x="3627" y="2908"/>
                    </a:cubicBezTo>
                    <a:cubicBezTo>
                      <a:pt x="1" y="7483"/>
                      <a:pt x="5902" y="15913"/>
                      <a:pt x="9008" y="20283"/>
                    </a:cubicBezTo>
                    <a:cubicBezTo>
                      <a:pt x="10166" y="21912"/>
                      <a:pt x="12609" y="26430"/>
                      <a:pt x="13102" y="30764"/>
                    </a:cubicBezTo>
                    <a:cubicBezTo>
                      <a:pt x="13102" y="30764"/>
                      <a:pt x="16117" y="31640"/>
                      <a:pt x="20068" y="31640"/>
                    </a:cubicBezTo>
                    <a:cubicBezTo>
                      <a:pt x="22632" y="31640"/>
                      <a:pt x="25590" y="31271"/>
                      <a:pt x="28373" y="30054"/>
                    </a:cubicBezTo>
                    <a:lnTo>
                      <a:pt x="28901" y="19993"/>
                    </a:lnTo>
                    <a:cubicBezTo>
                      <a:pt x="28901" y="19993"/>
                      <a:pt x="34234" y="8849"/>
                      <a:pt x="21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0"/>
              <p:cNvSpPr/>
              <p:nvPr/>
            </p:nvSpPr>
            <p:spPr>
              <a:xfrm>
                <a:off x="3392717" y="2899030"/>
                <a:ext cx="403796" cy="718946"/>
              </a:xfrm>
              <a:custGeom>
                <a:avLst/>
                <a:gdLst/>
                <a:ahLst/>
                <a:cxnLst/>
                <a:rect l="l" t="t" r="r" b="b"/>
                <a:pathLst>
                  <a:path w="29631" h="52757" extrusionOk="0">
                    <a:moveTo>
                      <a:pt x="19718" y="0"/>
                    </a:moveTo>
                    <a:cubicBezTo>
                      <a:pt x="17347" y="0"/>
                      <a:pt x="14219" y="634"/>
                      <a:pt x="9913" y="1881"/>
                    </a:cubicBezTo>
                    <a:cubicBezTo>
                      <a:pt x="9913" y="1881"/>
                      <a:pt x="8269" y="1698"/>
                      <a:pt x="6600" y="1698"/>
                    </a:cubicBezTo>
                    <a:cubicBezTo>
                      <a:pt x="5336" y="1698"/>
                      <a:pt x="4058" y="1803"/>
                      <a:pt x="3469" y="2172"/>
                    </a:cubicBezTo>
                    <a:cubicBezTo>
                      <a:pt x="1022" y="3710"/>
                      <a:pt x="0" y="8617"/>
                      <a:pt x="2137" y="13657"/>
                    </a:cubicBezTo>
                    <a:cubicBezTo>
                      <a:pt x="4272" y="18698"/>
                      <a:pt x="7329" y="26538"/>
                      <a:pt x="7329" y="26538"/>
                    </a:cubicBezTo>
                    <a:cubicBezTo>
                      <a:pt x="7329" y="26538"/>
                      <a:pt x="6317" y="43384"/>
                      <a:pt x="3468" y="51040"/>
                    </a:cubicBezTo>
                    <a:cubicBezTo>
                      <a:pt x="3468" y="51040"/>
                      <a:pt x="8089" y="52756"/>
                      <a:pt x="14130" y="52756"/>
                    </a:cubicBezTo>
                    <a:cubicBezTo>
                      <a:pt x="18100" y="52756"/>
                      <a:pt x="22683" y="52015"/>
                      <a:pt x="26972" y="49559"/>
                    </a:cubicBezTo>
                    <a:cubicBezTo>
                      <a:pt x="26972" y="49559"/>
                      <a:pt x="29630" y="10243"/>
                      <a:pt x="26972" y="4888"/>
                    </a:cubicBezTo>
                    <a:cubicBezTo>
                      <a:pt x="25342" y="1602"/>
                      <a:pt x="23487" y="0"/>
                      <a:pt x="197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0"/>
              <p:cNvSpPr/>
              <p:nvPr/>
            </p:nvSpPr>
            <p:spPr>
              <a:xfrm>
                <a:off x="3638871" y="2903528"/>
                <a:ext cx="524223" cy="251605"/>
              </a:xfrm>
              <a:custGeom>
                <a:avLst/>
                <a:gdLst/>
                <a:ahLst/>
                <a:cxnLst/>
                <a:rect l="l" t="t" r="r" b="b"/>
                <a:pathLst>
                  <a:path w="38468" h="18463" extrusionOk="0">
                    <a:moveTo>
                      <a:pt x="3917" y="1"/>
                    </a:moveTo>
                    <a:cubicBezTo>
                      <a:pt x="3674" y="1"/>
                      <a:pt x="3446" y="30"/>
                      <a:pt x="3234" y="90"/>
                    </a:cubicBezTo>
                    <a:cubicBezTo>
                      <a:pt x="0" y="1016"/>
                      <a:pt x="463" y="6037"/>
                      <a:pt x="3234" y="8762"/>
                    </a:cubicBezTo>
                    <a:cubicBezTo>
                      <a:pt x="6004" y="11489"/>
                      <a:pt x="17934" y="18147"/>
                      <a:pt x="21417" y="18457"/>
                    </a:cubicBezTo>
                    <a:cubicBezTo>
                      <a:pt x="21460" y="18460"/>
                      <a:pt x="21503" y="18462"/>
                      <a:pt x="21548" y="18462"/>
                    </a:cubicBezTo>
                    <a:cubicBezTo>
                      <a:pt x="25219" y="18462"/>
                      <a:pt x="38182" y="6103"/>
                      <a:pt x="38182" y="6103"/>
                    </a:cubicBezTo>
                    <a:cubicBezTo>
                      <a:pt x="38182" y="6103"/>
                      <a:pt x="38468" y="4744"/>
                      <a:pt x="37074" y="4558"/>
                    </a:cubicBezTo>
                    <a:lnTo>
                      <a:pt x="20873" y="13037"/>
                    </a:lnTo>
                    <a:cubicBezTo>
                      <a:pt x="20873" y="13037"/>
                      <a:pt x="9074" y="1"/>
                      <a:pt x="3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0"/>
              <p:cNvSpPr/>
              <p:nvPr/>
            </p:nvSpPr>
            <p:spPr>
              <a:xfrm>
                <a:off x="3389174" y="2622174"/>
                <a:ext cx="309140" cy="528461"/>
              </a:xfrm>
              <a:custGeom>
                <a:avLst/>
                <a:gdLst/>
                <a:ahLst/>
                <a:cxnLst/>
                <a:rect l="l" t="t" r="r" b="b"/>
                <a:pathLst>
                  <a:path w="22685" h="38779" extrusionOk="0">
                    <a:moveTo>
                      <a:pt x="11643" y="1"/>
                    </a:moveTo>
                    <a:cubicBezTo>
                      <a:pt x="9340" y="1"/>
                      <a:pt x="6845" y="739"/>
                      <a:pt x="5136" y="3310"/>
                    </a:cubicBezTo>
                    <a:cubicBezTo>
                      <a:pt x="2637" y="7070"/>
                      <a:pt x="5136" y="12522"/>
                      <a:pt x="5136" y="12522"/>
                    </a:cubicBezTo>
                    <a:cubicBezTo>
                      <a:pt x="5136" y="12522"/>
                      <a:pt x="1735" y="15186"/>
                      <a:pt x="867" y="21753"/>
                    </a:cubicBezTo>
                    <a:cubicBezTo>
                      <a:pt x="0" y="28319"/>
                      <a:pt x="3205" y="32225"/>
                      <a:pt x="3205" y="32225"/>
                    </a:cubicBezTo>
                    <a:cubicBezTo>
                      <a:pt x="3205" y="32225"/>
                      <a:pt x="2493" y="36758"/>
                      <a:pt x="7707" y="38463"/>
                    </a:cubicBezTo>
                    <a:cubicBezTo>
                      <a:pt x="8362" y="38677"/>
                      <a:pt x="9030" y="38779"/>
                      <a:pt x="9693" y="38779"/>
                    </a:cubicBezTo>
                    <a:cubicBezTo>
                      <a:pt x="14310" y="38779"/>
                      <a:pt x="18735" y="33860"/>
                      <a:pt x="17516" y="27691"/>
                    </a:cubicBezTo>
                    <a:cubicBezTo>
                      <a:pt x="16122" y="20635"/>
                      <a:pt x="17336" y="14427"/>
                      <a:pt x="17336" y="14427"/>
                    </a:cubicBezTo>
                    <a:cubicBezTo>
                      <a:pt x="22292" y="12193"/>
                      <a:pt x="22685" y="6248"/>
                      <a:pt x="21931" y="3310"/>
                    </a:cubicBezTo>
                    <a:cubicBezTo>
                      <a:pt x="21477" y="1546"/>
                      <a:pt x="19976" y="1193"/>
                      <a:pt x="18849" y="1193"/>
                    </a:cubicBezTo>
                    <a:cubicBezTo>
                      <a:pt x="18100" y="1193"/>
                      <a:pt x="17516" y="1349"/>
                      <a:pt x="17516" y="1349"/>
                    </a:cubicBezTo>
                    <a:cubicBezTo>
                      <a:pt x="17516" y="1349"/>
                      <a:pt x="14754" y="1"/>
                      <a:pt x="116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p:nvPr/>
            </p:nvSpPr>
            <p:spPr>
              <a:xfrm>
                <a:off x="4144083" y="2905708"/>
                <a:ext cx="101062" cy="81152"/>
              </a:xfrm>
              <a:custGeom>
                <a:avLst/>
                <a:gdLst/>
                <a:ahLst/>
                <a:cxnLst/>
                <a:rect l="l" t="t" r="r" b="b"/>
                <a:pathLst>
                  <a:path w="7416" h="5955" extrusionOk="0">
                    <a:moveTo>
                      <a:pt x="6456" y="1"/>
                    </a:moveTo>
                    <a:lnTo>
                      <a:pt x="6456" y="1"/>
                    </a:lnTo>
                    <a:cubicBezTo>
                      <a:pt x="5759" y="612"/>
                      <a:pt x="3141" y="1310"/>
                      <a:pt x="2356" y="1659"/>
                    </a:cubicBezTo>
                    <a:cubicBezTo>
                      <a:pt x="1570" y="2007"/>
                      <a:pt x="1" y="4398"/>
                      <a:pt x="1" y="4398"/>
                    </a:cubicBezTo>
                    <a:lnTo>
                      <a:pt x="1107" y="5943"/>
                    </a:lnTo>
                    <a:cubicBezTo>
                      <a:pt x="1260" y="5951"/>
                      <a:pt x="1409" y="5955"/>
                      <a:pt x="1551" y="5955"/>
                    </a:cubicBezTo>
                    <a:cubicBezTo>
                      <a:pt x="3145" y="5955"/>
                      <a:pt x="4100" y="5497"/>
                      <a:pt x="4100" y="5497"/>
                    </a:cubicBezTo>
                    <a:lnTo>
                      <a:pt x="4798" y="5587"/>
                    </a:lnTo>
                    <a:cubicBezTo>
                      <a:pt x="4811" y="5589"/>
                      <a:pt x="4824" y="5589"/>
                      <a:pt x="4836" y="5589"/>
                    </a:cubicBezTo>
                    <a:cubicBezTo>
                      <a:pt x="5521" y="5589"/>
                      <a:pt x="6190" y="3308"/>
                      <a:pt x="6019" y="2880"/>
                    </a:cubicBezTo>
                    <a:cubicBezTo>
                      <a:pt x="5846" y="2444"/>
                      <a:pt x="5061" y="1746"/>
                      <a:pt x="5061" y="1746"/>
                    </a:cubicBezTo>
                    <a:cubicBezTo>
                      <a:pt x="7415" y="349"/>
                      <a:pt x="6456" y="1"/>
                      <a:pt x="6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3" name="Google Shape;473;p30"/>
          <p:cNvSpPr txBox="1">
            <a:spLocks noGrp="1"/>
          </p:cNvSpPr>
          <p:nvPr>
            <p:ph type="title" idx="4294967295"/>
          </p:nvPr>
        </p:nvSpPr>
        <p:spPr>
          <a:xfrm>
            <a:off x="6147175" y="1778151"/>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rPr>
              <a:t>Recommendation &amp; Meal Plans</a:t>
            </a:r>
            <a:endParaRPr sz="2000">
              <a:solidFill>
                <a:schemeClr val="accent2"/>
              </a:solidFill>
            </a:endParaRPr>
          </a:p>
        </p:txBody>
      </p:sp>
      <p:sp>
        <p:nvSpPr>
          <p:cNvPr id="474" name="Google Shape;474;p30"/>
          <p:cNvSpPr txBox="1">
            <a:spLocks noGrp="1"/>
          </p:cNvSpPr>
          <p:nvPr>
            <p:ph type="subTitle" idx="4294967295"/>
          </p:nvPr>
        </p:nvSpPr>
        <p:spPr>
          <a:xfrm>
            <a:off x="6147175" y="2485230"/>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dk2"/>
                </a:solidFill>
              </a:rPr>
              <a:t>Added feature based on budget, occasion, etc.</a:t>
            </a:r>
            <a:endParaRPr sz="1400">
              <a:solidFill>
                <a:schemeClr val="dk2"/>
              </a:solidFill>
            </a:endParaRPr>
          </a:p>
          <a:p>
            <a:pPr marL="0" lvl="0" indent="0" algn="l" rtl="0">
              <a:spcBef>
                <a:spcPts val="1600"/>
              </a:spcBef>
              <a:spcAft>
                <a:spcPts val="1600"/>
              </a:spcAft>
              <a:buNone/>
            </a:pPr>
            <a:endParaRPr sz="1400"/>
          </a:p>
        </p:txBody>
      </p:sp>
      <p:sp>
        <p:nvSpPr>
          <p:cNvPr id="475" name="Google Shape;475;p30"/>
          <p:cNvSpPr txBox="1">
            <a:spLocks noGrp="1"/>
          </p:cNvSpPr>
          <p:nvPr>
            <p:ph type="title" idx="4294967295"/>
          </p:nvPr>
        </p:nvSpPr>
        <p:spPr>
          <a:xfrm>
            <a:off x="6147175" y="3536088"/>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rPr>
              <a:t>EatsWrapped</a:t>
            </a:r>
            <a:endParaRPr sz="2000">
              <a:solidFill>
                <a:schemeClr val="accent2"/>
              </a:solidFill>
            </a:endParaRPr>
          </a:p>
        </p:txBody>
      </p:sp>
      <p:sp>
        <p:nvSpPr>
          <p:cNvPr id="476" name="Google Shape;476;p30"/>
          <p:cNvSpPr txBox="1">
            <a:spLocks noGrp="1"/>
          </p:cNvSpPr>
          <p:nvPr>
            <p:ph type="subTitle" idx="4294967295"/>
          </p:nvPr>
        </p:nvSpPr>
        <p:spPr>
          <a:xfrm>
            <a:off x="6147175" y="3975355"/>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dk2"/>
                </a:solidFill>
              </a:rPr>
              <a:t>Using customer data to create fun, shareable infographics</a:t>
            </a:r>
            <a:endParaRPr sz="1400"/>
          </a:p>
        </p:txBody>
      </p:sp>
      <p:sp>
        <p:nvSpPr>
          <p:cNvPr id="477" name="Google Shape;477;p30"/>
          <p:cNvSpPr txBox="1">
            <a:spLocks noGrp="1"/>
          </p:cNvSpPr>
          <p:nvPr>
            <p:ph type="title" idx="4294967295"/>
          </p:nvPr>
        </p:nvSpPr>
        <p:spPr>
          <a:xfrm>
            <a:off x="681750" y="1976038"/>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accent2"/>
                </a:solidFill>
              </a:rPr>
              <a:t>Image Recognition</a:t>
            </a:r>
            <a:endParaRPr sz="2000">
              <a:solidFill>
                <a:schemeClr val="accent2"/>
              </a:solidFill>
            </a:endParaRPr>
          </a:p>
        </p:txBody>
      </p:sp>
      <p:sp>
        <p:nvSpPr>
          <p:cNvPr id="478" name="Google Shape;478;p30"/>
          <p:cNvSpPr txBox="1">
            <a:spLocks noGrp="1"/>
          </p:cNvSpPr>
          <p:nvPr>
            <p:ph type="subTitle" idx="4294967295"/>
          </p:nvPr>
        </p:nvSpPr>
        <p:spPr>
          <a:xfrm>
            <a:off x="681750" y="2415955"/>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400">
                <a:solidFill>
                  <a:schemeClr val="dk2"/>
                </a:solidFill>
              </a:rPr>
              <a:t>User can upload or provide URL of a image and the chatbot will match it to a dish on the application</a:t>
            </a:r>
            <a:endParaRPr sz="1400"/>
          </a:p>
        </p:txBody>
      </p:sp>
      <p:sp>
        <p:nvSpPr>
          <p:cNvPr id="479" name="Google Shape;479;p30"/>
          <p:cNvSpPr txBox="1">
            <a:spLocks noGrp="1"/>
          </p:cNvSpPr>
          <p:nvPr>
            <p:ph type="title" idx="4294967295"/>
          </p:nvPr>
        </p:nvSpPr>
        <p:spPr>
          <a:xfrm>
            <a:off x="681750" y="3536088"/>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accent2"/>
                </a:solidFill>
              </a:rPr>
              <a:t>Surprise Food Box</a:t>
            </a:r>
            <a:endParaRPr sz="2000">
              <a:solidFill>
                <a:schemeClr val="accent2"/>
              </a:solidFill>
            </a:endParaRPr>
          </a:p>
        </p:txBody>
      </p:sp>
      <p:sp>
        <p:nvSpPr>
          <p:cNvPr id="480" name="Google Shape;480;p30"/>
          <p:cNvSpPr txBox="1">
            <a:spLocks noGrp="1"/>
          </p:cNvSpPr>
          <p:nvPr>
            <p:ph type="subTitle" idx="4294967295"/>
          </p:nvPr>
        </p:nvSpPr>
        <p:spPr>
          <a:xfrm>
            <a:off x="681750" y="3975355"/>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1400">
                <a:solidFill>
                  <a:schemeClr val="dk2"/>
                </a:solidFill>
              </a:rPr>
              <a:t>Creation of a complete surprise meal selection by the chatbot</a:t>
            </a:r>
            <a:endParaRPr sz="1400">
              <a:solidFill>
                <a:schemeClr val="dk2"/>
              </a:solidFill>
            </a:endParaRPr>
          </a:p>
          <a:p>
            <a:pPr marL="0" lvl="0" indent="0" algn="r" rtl="0">
              <a:spcBef>
                <a:spcPts val="1600"/>
              </a:spcBef>
              <a:spcAft>
                <a:spcPts val="1600"/>
              </a:spcAft>
              <a:buNone/>
            </a:pPr>
            <a:endParaRPr sz="1400"/>
          </a:p>
        </p:txBody>
      </p:sp>
      <p:sp>
        <p:nvSpPr>
          <p:cNvPr id="481" name="Google Shape;481;p30"/>
          <p:cNvSpPr txBox="1"/>
          <p:nvPr/>
        </p:nvSpPr>
        <p:spPr>
          <a:xfrm>
            <a:off x="755275" y="1096550"/>
            <a:ext cx="7707000" cy="68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Roboto"/>
                <a:ea typeface="Roboto"/>
                <a:cs typeface="Roboto"/>
                <a:sym typeface="Roboto"/>
              </a:rPr>
              <a:t>We decided to capitalize on enhancing current user experience by improving recommendations and adding new features within EatBot.</a:t>
            </a:r>
            <a:endParaRPr sz="1600">
              <a:solidFill>
                <a:schemeClr val="dk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1"/>
          <p:cNvSpPr txBox="1">
            <a:spLocks noGrp="1"/>
          </p:cNvSpPr>
          <p:nvPr>
            <p:ph type="title"/>
          </p:nvPr>
        </p:nvSpPr>
        <p:spPr>
          <a:xfrm>
            <a:off x="1336087" y="2016789"/>
            <a:ext cx="1532700" cy="121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Pandas</a:t>
            </a:r>
            <a:endParaRPr/>
          </a:p>
        </p:txBody>
      </p:sp>
      <p:sp>
        <p:nvSpPr>
          <p:cNvPr id="487" name="Google Shape;487;p31"/>
          <p:cNvSpPr txBox="1">
            <a:spLocks noGrp="1"/>
          </p:cNvSpPr>
          <p:nvPr>
            <p:ph type="subTitle" idx="1"/>
          </p:nvPr>
        </p:nvSpPr>
        <p:spPr>
          <a:xfrm>
            <a:off x="1167625" y="3298350"/>
            <a:ext cx="1869600" cy="121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solidFill>
                  <a:schemeClr val="dk2"/>
                </a:solidFill>
              </a:rPr>
              <a:t>Used pandas to create dataframes of the data ingested by the chatbot to process the data easier</a:t>
            </a:r>
            <a:endParaRPr sz="1400"/>
          </a:p>
        </p:txBody>
      </p:sp>
      <p:sp>
        <p:nvSpPr>
          <p:cNvPr id="488" name="Google Shape;488;p31"/>
          <p:cNvSpPr txBox="1">
            <a:spLocks noGrp="1"/>
          </p:cNvSpPr>
          <p:nvPr>
            <p:ph type="title" idx="2"/>
          </p:nvPr>
        </p:nvSpPr>
        <p:spPr>
          <a:xfrm>
            <a:off x="3805647" y="2016789"/>
            <a:ext cx="1532700" cy="121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Matplotlib</a:t>
            </a:r>
            <a:endParaRPr/>
          </a:p>
        </p:txBody>
      </p:sp>
      <p:sp>
        <p:nvSpPr>
          <p:cNvPr id="489" name="Google Shape;489;p31"/>
          <p:cNvSpPr txBox="1">
            <a:spLocks noGrp="1"/>
          </p:cNvSpPr>
          <p:nvPr>
            <p:ph type="subTitle" idx="3"/>
          </p:nvPr>
        </p:nvSpPr>
        <p:spPr>
          <a:xfrm>
            <a:off x="3637200" y="3298350"/>
            <a:ext cx="1869600" cy="121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solidFill>
                  <a:schemeClr val="dk2"/>
                </a:solidFill>
              </a:rPr>
              <a:t>Creating visualizations for EatsWrapped, demonstrating the data analysis done for the user</a:t>
            </a:r>
            <a:endParaRPr sz="1400"/>
          </a:p>
        </p:txBody>
      </p:sp>
      <p:sp>
        <p:nvSpPr>
          <p:cNvPr id="490" name="Google Shape;490;p31"/>
          <p:cNvSpPr txBox="1">
            <a:spLocks noGrp="1"/>
          </p:cNvSpPr>
          <p:nvPr>
            <p:ph type="title" idx="4"/>
          </p:nvPr>
        </p:nvSpPr>
        <p:spPr>
          <a:xfrm>
            <a:off x="6275232" y="2016789"/>
            <a:ext cx="1532700" cy="121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Clarifai API</a:t>
            </a:r>
            <a:endParaRPr/>
          </a:p>
        </p:txBody>
      </p:sp>
      <p:sp>
        <p:nvSpPr>
          <p:cNvPr id="491" name="Google Shape;491;p31"/>
          <p:cNvSpPr txBox="1">
            <a:spLocks noGrp="1"/>
          </p:cNvSpPr>
          <p:nvPr>
            <p:ph type="subTitle" idx="5"/>
          </p:nvPr>
        </p:nvSpPr>
        <p:spPr>
          <a:xfrm>
            <a:off x="6106775" y="3298400"/>
            <a:ext cx="1869600" cy="142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Connecting to general-image</a:t>
            </a:r>
            <a:endParaRPr sz="1400"/>
          </a:p>
          <a:p>
            <a:pPr marL="0" lvl="0" indent="0" algn="ctr" rtl="0">
              <a:spcBef>
                <a:spcPts val="0"/>
              </a:spcBef>
              <a:spcAft>
                <a:spcPts val="0"/>
              </a:spcAft>
              <a:buClr>
                <a:schemeClr val="dk1"/>
              </a:buClr>
              <a:buSzPts val="1100"/>
              <a:buFont typeface="Arial"/>
              <a:buNone/>
            </a:pPr>
            <a:r>
              <a:rPr lang="en" sz="1400"/>
              <a:t>-recognition &amp; food-item</a:t>
            </a:r>
            <a:endParaRPr sz="1400"/>
          </a:p>
          <a:p>
            <a:pPr marL="0" lvl="0" indent="0" algn="ctr" rtl="0">
              <a:spcBef>
                <a:spcPts val="0"/>
              </a:spcBef>
              <a:spcAft>
                <a:spcPts val="0"/>
              </a:spcAft>
              <a:buClr>
                <a:schemeClr val="dk1"/>
              </a:buClr>
              <a:buSzPts val="1100"/>
              <a:buFont typeface="Arial"/>
              <a:buNone/>
            </a:pPr>
            <a:r>
              <a:rPr lang="en" sz="1400"/>
              <a:t>-recognition model to identify dishes</a:t>
            </a:r>
            <a:endParaRPr sz="1400"/>
          </a:p>
        </p:txBody>
      </p:sp>
      <p:sp>
        <p:nvSpPr>
          <p:cNvPr id="492" name="Google Shape;492;p31"/>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PYTHON LIBRARIES AND APIs</a:t>
            </a:r>
            <a:endParaRPr/>
          </a:p>
        </p:txBody>
      </p:sp>
      <p:sp>
        <p:nvSpPr>
          <p:cNvPr id="493" name="Google Shape;493;p31"/>
          <p:cNvSpPr/>
          <p:nvPr/>
        </p:nvSpPr>
        <p:spPr>
          <a:xfrm>
            <a:off x="1618314" y="1641450"/>
            <a:ext cx="968400" cy="968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4087872" y="1641450"/>
            <a:ext cx="968400" cy="968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6557455" y="1641450"/>
            <a:ext cx="968400" cy="968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 name="Google Shape;496;p31"/>
          <p:cNvGrpSpPr/>
          <p:nvPr/>
        </p:nvGrpSpPr>
        <p:grpSpPr>
          <a:xfrm>
            <a:off x="1894008" y="1917293"/>
            <a:ext cx="416879" cy="416578"/>
            <a:chOff x="1749879" y="1970906"/>
            <a:chExt cx="364436" cy="364174"/>
          </a:xfrm>
        </p:grpSpPr>
        <p:sp>
          <p:nvSpPr>
            <p:cNvPr id="497" name="Google Shape;497;p31"/>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31"/>
          <p:cNvGrpSpPr/>
          <p:nvPr/>
        </p:nvGrpSpPr>
        <p:grpSpPr>
          <a:xfrm>
            <a:off x="4367159" y="1921592"/>
            <a:ext cx="409669" cy="407957"/>
            <a:chOff x="3545301" y="2423523"/>
            <a:chExt cx="358134" cy="356637"/>
          </a:xfrm>
        </p:grpSpPr>
        <p:sp>
          <p:nvSpPr>
            <p:cNvPr id="512" name="Google Shape;512;p31"/>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31"/>
          <p:cNvGrpSpPr/>
          <p:nvPr/>
        </p:nvGrpSpPr>
        <p:grpSpPr>
          <a:xfrm>
            <a:off x="6820177" y="1923559"/>
            <a:ext cx="442803" cy="404034"/>
            <a:chOff x="1989911" y="2306065"/>
            <a:chExt cx="387099" cy="353207"/>
          </a:xfrm>
        </p:grpSpPr>
        <p:sp>
          <p:nvSpPr>
            <p:cNvPr id="522" name="Google Shape;522;p31"/>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32"/>
          <p:cNvSpPr/>
          <p:nvPr/>
        </p:nvSpPr>
        <p:spPr>
          <a:xfrm>
            <a:off x="5588925" y="1821672"/>
            <a:ext cx="3481607" cy="1976043"/>
          </a:xfrm>
          <a:custGeom>
            <a:avLst/>
            <a:gdLst/>
            <a:ahLst/>
            <a:cxnLst/>
            <a:rect l="l" t="t" r="r" b="b"/>
            <a:pathLst>
              <a:path w="307291" h="174408" extrusionOk="0">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rgbClr val="B6D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FUTURE CODE EXTENSION</a:t>
            </a:r>
            <a:endParaRPr/>
          </a:p>
        </p:txBody>
      </p:sp>
      <p:sp>
        <p:nvSpPr>
          <p:cNvPr id="535" name="Google Shape;535;p32"/>
          <p:cNvSpPr txBox="1">
            <a:spLocks noGrp="1"/>
          </p:cNvSpPr>
          <p:nvPr>
            <p:ph type="subTitle" idx="1"/>
          </p:nvPr>
        </p:nvSpPr>
        <p:spPr>
          <a:xfrm>
            <a:off x="392600" y="1748600"/>
            <a:ext cx="5344200" cy="21222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chemeClr val="dk2"/>
              </a:buClr>
              <a:buSzPts val="1500"/>
              <a:buChar char="●"/>
            </a:pPr>
            <a:r>
              <a:rPr lang="en" sz="1500">
                <a:solidFill>
                  <a:schemeClr val="dk2"/>
                </a:solidFill>
              </a:rPr>
              <a:t>We can add further functionalities to ask for customers’ feedback on how they think of our Chatbot services.</a:t>
            </a:r>
            <a:endParaRPr sz="1500">
              <a:solidFill>
                <a:schemeClr val="dk2"/>
              </a:solidFill>
            </a:endParaRPr>
          </a:p>
          <a:p>
            <a:pPr marL="914400" lvl="1" indent="-323850" algn="l" rtl="0">
              <a:spcBef>
                <a:spcPts val="1000"/>
              </a:spcBef>
              <a:spcAft>
                <a:spcPts val="0"/>
              </a:spcAft>
              <a:buClr>
                <a:schemeClr val="dk2"/>
              </a:buClr>
              <a:buSzPts val="1500"/>
              <a:buChar char="○"/>
            </a:pPr>
            <a:r>
              <a:rPr lang="en" sz="1500">
                <a:solidFill>
                  <a:schemeClr val="dk2"/>
                </a:solidFill>
              </a:rPr>
              <a:t>For example, if our information filter is accurate enough to meet customers’ satisfaction</a:t>
            </a:r>
            <a:endParaRPr sz="1500">
              <a:solidFill>
                <a:schemeClr val="dk2"/>
              </a:solidFill>
            </a:endParaRPr>
          </a:p>
          <a:p>
            <a:pPr marL="457200" lvl="0" indent="-323850" algn="l" rtl="0">
              <a:spcBef>
                <a:spcPts val="1000"/>
              </a:spcBef>
              <a:spcAft>
                <a:spcPts val="1000"/>
              </a:spcAft>
              <a:buClr>
                <a:schemeClr val="dk2"/>
              </a:buClr>
              <a:buSzPts val="1500"/>
              <a:buChar char="●"/>
            </a:pPr>
            <a:r>
              <a:rPr lang="en" sz="1500">
                <a:solidFill>
                  <a:schemeClr val="dk2"/>
                </a:solidFill>
              </a:rPr>
              <a:t>Consider precise location of users to calculate expected delivery time</a:t>
            </a:r>
            <a:endParaRPr sz="1500">
              <a:solidFill>
                <a:schemeClr val="dk2"/>
              </a:solidFill>
            </a:endParaRPr>
          </a:p>
        </p:txBody>
      </p:sp>
      <p:grpSp>
        <p:nvGrpSpPr>
          <p:cNvPr id="536" name="Google Shape;536;p32"/>
          <p:cNvGrpSpPr/>
          <p:nvPr/>
        </p:nvGrpSpPr>
        <p:grpSpPr>
          <a:xfrm>
            <a:off x="5867988" y="1756461"/>
            <a:ext cx="2966534" cy="2220465"/>
            <a:chOff x="390600" y="407550"/>
            <a:chExt cx="6545750" cy="4899525"/>
          </a:xfrm>
        </p:grpSpPr>
        <p:sp>
          <p:nvSpPr>
            <p:cNvPr id="537" name="Google Shape;537;p32"/>
            <p:cNvSpPr/>
            <p:nvPr/>
          </p:nvSpPr>
          <p:spPr>
            <a:xfrm>
              <a:off x="3681825" y="5048075"/>
              <a:ext cx="3097350" cy="237425"/>
            </a:xfrm>
            <a:custGeom>
              <a:avLst/>
              <a:gdLst/>
              <a:ahLst/>
              <a:cxnLst/>
              <a:rect l="l" t="t" r="r" b="b"/>
              <a:pathLst>
                <a:path w="123894" h="9497" extrusionOk="0">
                  <a:moveTo>
                    <a:pt x="61948" y="0"/>
                  </a:moveTo>
                  <a:cubicBezTo>
                    <a:pt x="45518" y="0"/>
                    <a:pt x="29762" y="500"/>
                    <a:pt x="18145" y="1391"/>
                  </a:cubicBezTo>
                  <a:cubicBezTo>
                    <a:pt x="6526" y="2281"/>
                    <a:pt x="0" y="3489"/>
                    <a:pt x="0" y="4748"/>
                  </a:cubicBezTo>
                  <a:cubicBezTo>
                    <a:pt x="0" y="6007"/>
                    <a:pt x="6526" y="7215"/>
                    <a:pt x="18145" y="8106"/>
                  </a:cubicBezTo>
                  <a:cubicBezTo>
                    <a:pt x="29762" y="8996"/>
                    <a:pt x="45518" y="9497"/>
                    <a:pt x="61948" y="9497"/>
                  </a:cubicBezTo>
                  <a:cubicBezTo>
                    <a:pt x="78377" y="9497"/>
                    <a:pt x="94132" y="8996"/>
                    <a:pt x="105751" y="8106"/>
                  </a:cubicBezTo>
                  <a:cubicBezTo>
                    <a:pt x="117367" y="7215"/>
                    <a:pt x="123894" y="6007"/>
                    <a:pt x="123894" y="4748"/>
                  </a:cubicBezTo>
                  <a:cubicBezTo>
                    <a:pt x="123894" y="3489"/>
                    <a:pt x="117367" y="2281"/>
                    <a:pt x="105751" y="1391"/>
                  </a:cubicBezTo>
                  <a:cubicBezTo>
                    <a:pt x="94132" y="500"/>
                    <a:pt x="78377" y="0"/>
                    <a:pt x="619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4383300" y="869900"/>
              <a:ext cx="2553050" cy="4271950"/>
            </a:xfrm>
            <a:custGeom>
              <a:avLst/>
              <a:gdLst/>
              <a:ahLst/>
              <a:cxnLst/>
              <a:rect l="l" t="t" r="r" b="b"/>
              <a:pathLst>
                <a:path w="102122" h="170878" extrusionOk="0">
                  <a:moveTo>
                    <a:pt x="29665" y="0"/>
                  </a:moveTo>
                  <a:cubicBezTo>
                    <a:pt x="25188" y="0"/>
                    <a:pt x="21284" y="3301"/>
                    <a:pt x="20652" y="7862"/>
                  </a:cubicBezTo>
                  <a:lnTo>
                    <a:pt x="20027" y="12364"/>
                  </a:lnTo>
                  <a:cubicBezTo>
                    <a:pt x="19176" y="12563"/>
                    <a:pt x="18492" y="13261"/>
                    <a:pt x="18364" y="14179"/>
                  </a:cubicBezTo>
                  <a:lnTo>
                    <a:pt x="17937" y="17256"/>
                  </a:lnTo>
                  <a:cubicBezTo>
                    <a:pt x="17810" y="18174"/>
                    <a:pt x="18278" y="19032"/>
                    <a:pt x="19044" y="19454"/>
                  </a:cubicBezTo>
                  <a:lnTo>
                    <a:pt x="17918" y="27583"/>
                  </a:lnTo>
                  <a:cubicBezTo>
                    <a:pt x="17066" y="27780"/>
                    <a:pt x="16383" y="28478"/>
                    <a:pt x="16254" y="29396"/>
                  </a:cubicBezTo>
                  <a:lnTo>
                    <a:pt x="15320" y="36137"/>
                  </a:lnTo>
                  <a:cubicBezTo>
                    <a:pt x="15191" y="37054"/>
                    <a:pt x="15661" y="37913"/>
                    <a:pt x="16427" y="38335"/>
                  </a:cubicBezTo>
                  <a:lnTo>
                    <a:pt x="15896" y="42155"/>
                  </a:lnTo>
                  <a:cubicBezTo>
                    <a:pt x="15045" y="42354"/>
                    <a:pt x="14361" y="43053"/>
                    <a:pt x="14233" y="43970"/>
                  </a:cubicBezTo>
                  <a:lnTo>
                    <a:pt x="13299" y="50709"/>
                  </a:lnTo>
                  <a:cubicBezTo>
                    <a:pt x="13170" y="51628"/>
                    <a:pt x="13640" y="52486"/>
                    <a:pt x="14404" y="52909"/>
                  </a:cubicBezTo>
                  <a:lnTo>
                    <a:pt x="691" y="151817"/>
                  </a:lnTo>
                  <a:cubicBezTo>
                    <a:pt x="0" y="156802"/>
                    <a:pt x="3481" y="161402"/>
                    <a:pt x="8464" y="162094"/>
                  </a:cubicBezTo>
                  <a:lnTo>
                    <a:pt x="71193" y="170790"/>
                  </a:lnTo>
                  <a:cubicBezTo>
                    <a:pt x="71618" y="170849"/>
                    <a:pt x="72040" y="170878"/>
                    <a:pt x="72457" y="170878"/>
                  </a:cubicBezTo>
                  <a:cubicBezTo>
                    <a:pt x="76933" y="170878"/>
                    <a:pt x="80837" y="167577"/>
                    <a:pt x="81469" y="163017"/>
                  </a:cubicBezTo>
                  <a:lnTo>
                    <a:pt x="101430" y="19062"/>
                  </a:lnTo>
                  <a:cubicBezTo>
                    <a:pt x="102121" y="14077"/>
                    <a:pt x="98641" y="9476"/>
                    <a:pt x="93656" y="8784"/>
                  </a:cubicBezTo>
                  <a:lnTo>
                    <a:pt x="30929" y="88"/>
                  </a:lnTo>
                  <a:cubicBezTo>
                    <a:pt x="30504" y="29"/>
                    <a:pt x="30082" y="0"/>
                    <a:pt x="296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4675175" y="1552575"/>
              <a:ext cx="139325" cy="277300"/>
            </a:xfrm>
            <a:custGeom>
              <a:avLst/>
              <a:gdLst/>
              <a:ahLst/>
              <a:cxnLst/>
              <a:rect l="l" t="t" r="r" b="b"/>
              <a:pathLst>
                <a:path w="5573" h="11092" extrusionOk="0">
                  <a:moveTo>
                    <a:pt x="3252" y="1"/>
                  </a:moveTo>
                  <a:cubicBezTo>
                    <a:pt x="2183" y="1"/>
                    <a:pt x="1250" y="789"/>
                    <a:pt x="1099" y="1877"/>
                  </a:cubicBezTo>
                  <a:lnTo>
                    <a:pt x="165" y="8618"/>
                  </a:lnTo>
                  <a:cubicBezTo>
                    <a:pt x="1" y="9807"/>
                    <a:pt x="831" y="10905"/>
                    <a:pt x="2020" y="11071"/>
                  </a:cubicBezTo>
                  <a:cubicBezTo>
                    <a:pt x="2121" y="11084"/>
                    <a:pt x="2221" y="11091"/>
                    <a:pt x="2320" y="11091"/>
                  </a:cubicBezTo>
                  <a:cubicBezTo>
                    <a:pt x="3388" y="11091"/>
                    <a:pt x="4321" y="10303"/>
                    <a:pt x="4473" y="9215"/>
                  </a:cubicBezTo>
                  <a:lnTo>
                    <a:pt x="5407" y="2475"/>
                  </a:lnTo>
                  <a:cubicBezTo>
                    <a:pt x="5572" y="1285"/>
                    <a:pt x="4742" y="188"/>
                    <a:pt x="3551" y="21"/>
                  </a:cubicBezTo>
                  <a:cubicBezTo>
                    <a:pt x="3451" y="7"/>
                    <a:pt x="3351" y="1"/>
                    <a:pt x="32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4624650" y="1916900"/>
              <a:ext cx="139325" cy="277275"/>
            </a:xfrm>
            <a:custGeom>
              <a:avLst/>
              <a:gdLst/>
              <a:ahLst/>
              <a:cxnLst/>
              <a:rect l="l" t="t" r="r" b="b"/>
              <a:pathLst>
                <a:path w="5573" h="11091" extrusionOk="0">
                  <a:moveTo>
                    <a:pt x="3251" y="1"/>
                  </a:moveTo>
                  <a:cubicBezTo>
                    <a:pt x="2182" y="1"/>
                    <a:pt x="1250" y="789"/>
                    <a:pt x="1099" y="1878"/>
                  </a:cubicBezTo>
                  <a:lnTo>
                    <a:pt x="165" y="8617"/>
                  </a:lnTo>
                  <a:cubicBezTo>
                    <a:pt x="1" y="9808"/>
                    <a:pt x="831" y="10904"/>
                    <a:pt x="2020" y="11070"/>
                  </a:cubicBezTo>
                  <a:cubicBezTo>
                    <a:pt x="2122" y="11084"/>
                    <a:pt x="2222" y="11091"/>
                    <a:pt x="2322" y="11091"/>
                  </a:cubicBezTo>
                  <a:cubicBezTo>
                    <a:pt x="3390" y="11091"/>
                    <a:pt x="4321" y="10303"/>
                    <a:pt x="4473" y="9215"/>
                  </a:cubicBezTo>
                  <a:lnTo>
                    <a:pt x="5407" y="2474"/>
                  </a:lnTo>
                  <a:cubicBezTo>
                    <a:pt x="5572" y="1285"/>
                    <a:pt x="4742" y="187"/>
                    <a:pt x="3553" y="22"/>
                  </a:cubicBezTo>
                  <a:cubicBezTo>
                    <a:pt x="3451" y="8"/>
                    <a:pt x="3350" y="1"/>
                    <a:pt x="3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296300" y="864600"/>
              <a:ext cx="2553050" cy="4271950"/>
            </a:xfrm>
            <a:custGeom>
              <a:avLst/>
              <a:gdLst/>
              <a:ahLst/>
              <a:cxnLst/>
              <a:rect l="l" t="t" r="r" b="b"/>
              <a:pathLst>
                <a:path w="102122" h="170878" extrusionOk="0">
                  <a:moveTo>
                    <a:pt x="29665" y="0"/>
                  </a:moveTo>
                  <a:cubicBezTo>
                    <a:pt x="25188" y="0"/>
                    <a:pt x="21284" y="3301"/>
                    <a:pt x="20651" y="7862"/>
                  </a:cubicBezTo>
                  <a:lnTo>
                    <a:pt x="692" y="151817"/>
                  </a:lnTo>
                  <a:cubicBezTo>
                    <a:pt x="0" y="156802"/>
                    <a:pt x="3480" y="161402"/>
                    <a:pt x="8466" y="162094"/>
                  </a:cubicBezTo>
                  <a:lnTo>
                    <a:pt x="71193" y="170790"/>
                  </a:lnTo>
                  <a:cubicBezTo>
                    <a:pt x="71617" y="170849"/>
                    <a:pt x="72039" y="170878"/>
                    <a:pt x="72456" y="170878"/>
                  </a:cubicBezTo>
                  <a:cubicBezTo>
                    <a:pt x="76933" y="170878"/>
                    <a:pt x="80837" y="167577"/>
                    <a:pt x="81470" y="163017"/>
                  </a:cubicBezTo>
                  <a:lnTo>
                    <a:pt x="101429" y="19062"/>
                  </a:lnTo>
                  <a:cubicBezTo>
                    <a:pt x="102121" y="14077"/>
                    <a:pt x="98641" y="9476"/>
                    <a:pt x="93656" y="8784"/>
                  </a:cubicBezTo>
                  <a:lnTo>
                    <a:pt x="30929" y="88"/>
                  </a:lnTo>
                  <a:cubicBezTo>
                    <a:pt x="30504" y="29"/>
                    <a:pt x="30082" y="0"/>
                    <a:pt x="29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4443625" y="1192875"/>
              <a:ext cx="2308725" cy="3457400"/>
            </a:xfrm>
            <a:custGeom>
              <a:avLst/>
              <a:gdLst/>
              <a:ahLst/>
              <a:cxnLst/>
              <a:rect l="l" t="t" r="r" b="b"/>
              <a:pathLst>
                <a:path w="92349" h="138296" extrusionOk="0">
                  <a:moveTo>
                    <a:pt x="18072" y="1"/>
                  </a:moveTo>
                  <a:lnTo>
                    <a:pt x="0" y="127793"/>
                  </a:lnTo>
                  <a:lnTo>
                    <a:pt x="74277" y="138295"/>
                  </a:lnTo>
                  <a:lnTo>
                    <a:pt x="92349" y="10503"/>
                  </a:lnTo>
                  <a:lnTo>
                    <a:pt x="180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681450" y="1112425"/>
              <a:ext cx="315600" cy="88450"/>
            </a:xfrm>
            <a:custGeom>
              <a:avLst/>
              <a:gdLst/>
              <a:ahLst/>
              <a:cxnLst/>
              <a:rect l="l" t="t" r="r" b="b"/>
              <a:pathLst>
                <a:path w="12624" h="3538" extrusionOk="0">
                  <a:moveTo>
                    <a:pt x="1118" y="1"/>
                  </a:moveTo>
                  <a:cubicBezTo>
                    <a:pt x="603" y="1"/>
                    <a:pt x="153" y="381"/>
                    <a:pt x="81" y="905"/>
                  </a:cubicBezTo>
                  <a:cubicBezTo>
                    <a:pt x="1" y="1479"/>
                    <a:pt x="401" y="2008"/>
                    <a:pt x="975" y="2088"/>
                  </a:cubicBezTo>
                  <a:lnTo>
                    <a:pt x="11362" y="3527"/>
                  </a:lnTo>
                  <a:cubicBezTo>
                    <a:pt x="11411" y="3534"/>
                    <a:pt x="11460" y="3538"/>
                    <a:pt x="11508" y="3538"/>
                  </a:cubicBezTo>
                  <a:cubicBezTo>
                    <a:pt x="12022" y="3538"/>
                    <a:pt x="12471" y="3158"/>
                    <a:pt x="12543" y="2634"/>
                  </a:cubicBezTo>
                  <a:cubicBezTo>
                    <a:pt x="12624" y="2059"/>
                    <a:pt x="12223" y="1530"/>
                    <a:pt x="11650" y="1451"/>
                  </a:cubicBezTo>
                  <a:lnTo>
                    <a:pt x="1263" y="10"/>
                  </a:lnTo>
                  <a:cubicBezTo>
                    <a:pt x="1214" y="4"/>
                    <a:pt x="1166" y="1"/>
                    <a:pt x="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5163825" y="4585225"/>
              <a:ext cx="354050" cy="332100"/>
            </a:xfrm>
            <a:custGeom>
              <a:avLst/>
              <a:gdLst/>
              <a:ahLst/>
              <a:cxnLst/>
              <a:rect l="l" t="t" r="r" b="b"/>
              <a:pathLst>
                <a:path w="14162" h="13284" extrusionOk="0">
                  <a:moveTo>
                    <a:pt x="7073" y="0"/>
                  </a:moveTo>
                  <a:cubicBezTo>
                    <a:pt x="3810" y="0"/>
                    <a:pt x="962" y="2407"/>
                    <a:pt x="502" y="5731"/>
                  </a:cubicBezTo>
                  <a:cubicBezTo>
                    <a:pt x="0" y="9363"/>
                    <a:pt x="2536" y="12718"/>
                    <a:pt x="6169" y="13221"/>
                  </a:cubicBezTo>
                  <a:cubicBezTo>
                    <a:pt x="6477" y="13263"/>
                    <a:pt x="6783" y="13284"/>
                    <a:pt x="7086" y="13284"/>
                  </a:cubicBezTo>
                  <a:cubicBezTo>
                    <a:pt x="10351" y="13284"/>
                    <a:pt x="13198" y="10878"/>
                    <a:pt x="13659" y="7554"/>
                  </a:cubicBezTo>
                  <a:cubicBezTo>
                    <a:pt x="14162" y="3920"/>
                    <a:pt x="11625" y="568"/>
                    <a:pt x="7992" y="64"/>
                  </a:cubicBezTo>
                  <a:cubicBezTo>
                    <a:pt x="7683" y="21"/>
                    <a:pt x="7376" y="0"/>
                    <a:pt x="7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152350" y="4567725"/>
              <a:ext cx="384175" cy="367075"/>
            </a:xfrm>
            <a:custGeom>
              <a:avLst/>
              <a:gdLst/>
              <a:ahLst/>
              <a:cxnLst/>
              <a:rect l="l" t="t" r="r" b="b"/>
              <a:pathLst>
                <a:path w="15367" h="14683" extrusionOk="0">
                  <a:moveTo>
                    <a:pt x="7527" y="1399"/>
                  </a:moveTo>
                  <a:cubicBezTo>
                    <a:pt x="7805" y="1399"/>
                    <a:pt x="8081" y="1418"/>
                    <a:pt x="8356" y="1456"/>
                  </a:cubicBezTo>
                  <a:cubicBezTo>
                    <a:pt x="11601" y="1906"/>
                    <a:pt x="13875" y="4911"/>
                    <a:pt x="13426" y="8158"/>
                  </a:cubicBezTo>
                  <a:cubicBezTo>
                    <a:pt x="13014" y="11129"/>
                    <a:pt x="10457" y="13283"/>
                    <a:pt x="7538" y="13283"/>
                  </a:cubicBezTo>
                  <a:cubicBezTo>
                    <a:pt x="7270" y="13283"/>
                    <a:pt x="6998" y="13265"/>
                    <a:pt x="6724" y="13227"/>
                  </a:cubicBezTo>
                  <a:cubicBezTo>
                    <a:pt x="3479" y="12777"/>
                    <a:pt x="1205" y="9770"/>
                    <a:pt x="1654" y="6526"/>
                  </a:cubicBezTo>
                  <a:cubicBezTo>
                    <a:pt x="2062" y="3592"/>
                    <a:pt x="4566" y="1406"/>
                    <a:pt x="7527" y="1399"/>
                  </a:cubicBezTo>
                  <a:close/>
                  <a:moveTo>
                    <a:pt x="7522" y="1"/>
                  </a:moveTo>
                  <a:cubicBezTo>
                    <a:pt x="5936" y="1"/>
                    <a:pt x="4399" y="515"/>
                    <a:pt x="3112" y="1488"/>
                  </a:cubicBezTo>
                  <a:cubicBezTo>
                    <a:pt x="1555" y="2659"/>
                    <a:pt x="532" y="4404"/>
                    <a:pt x="269" y="6334"/>
                  </a:cubicBezTo>
                  <a:cubicBezTo>
                    <a:pt x="0" y="8276"/>
                    <a:pt x="503" y="10206"/>
                    <a:pt x="1686" y="11769"/>
                  </a:cubicBezTo>
                  <a:cubicBezTo>
                    <a:pt x="2869" y="13333"/>
                    <a:pt x="4590" y="14343"/>
                    <a:pt x="6532" y="14612"/>
                  </a:cubicBezTo>
                  <a:cubicBezTo>
                    <a:pt x="6867" y="14658"/>
                    <a:pt x="7205" y="14681"/>
                    <a:pt x="7544" y="14682"/>
                  </a:cubicBezTo>
                  <a:cubicBezTo>
                    <a:pt x="11148" y="14682"/>
                    <a:pt x="14302" y="12018"/>
                    <a:pt x="14809" y="8349"/>
                  </a:cubicBezTo>
                  <a:cubicBezTo>
                    <a:pt x="15366" y="4341"/>
                    <a:pt x="12556" y="628"/>
                    <a:pt x="8548" y="72"/>
                  </a:cubicBezTo>
                  <a:cubicBezTo>
                    <a:pt x="8205" y="25"/>
                    <a:pt x="7862" y="1"/>
                    <a:pt x="7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3930025" y="4890725"/>
              <a:ext cx="471275" cy="359450"/>
            </a:xfrm>
            <a:custGeom>
              <a:avLst/>
              <a:gdLst/>
              <a:ahLst/>
              <a:cxnLst/>
              <a:rect l="l" t="t" r="r" b="b"/>
              <a:pathLst>
                <a:path w="18851" h="14378" extrusionOk="0">
                  <a:moveTo>
                    <a:pt x="14996" y="0"/>
                  </a:moveTo>
                  <a:lnTo>
                    <a:pt x="12320" y="5610"/>
                  </a:lnTo>
                  <a:cubicBezTo>
                    <a:pt x="6545" y="1886"/>
                    <a:pt x="3757" y="474"/>
                    <a:pt x="2849" y="474"/>
                  </a:cubicBezTo>
                  <a:cubicBezTo>
                    <a:pt x="1" y="474"/>
                    <a:pt x="15669" y="14378"/>
                    <a:pt x="15669" y="14378"/>
                  </a:cubicBezTo>
                  <a:lnTo>
                    <a:pt x="18851" y="6540"/>
                  </a:lnTo>
                  <a:lnTo>
                    <a:pt x="149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249600" y="2964875"/>
              <a:ext cx="1643525" cy="2143650"/>
            </a:xfrm>
            <a:custGeom>
              <a:avLst/>
              <a:gdLst/>
              <a:ahLst/>
              <a:cxnLst/>
              <a:rect l="l" t="t" r="r" b="b"/>
              <a:pathLst>
                <a:path w="65741" h="85746" extrusionOk="0">
                  <a:moveTo>
                    <a:pt x="38557" y="0"/>
                  </a:moveTo>
                  <a:cubicBezTo>
                    <a:pt x="18240" y="22663"/>
                    <a:pt x="1" y="81244"/>
                    <a:pt x="1" y="81244"/>
                  </a:cubicBezTo>
                  <a:lnTo>
                    <a:pt x="5613" y="85745"/>
                  </a:lnTo>
                  <a:cubicBezTo>
                    <a:pt x="12528" y="67829"/>
                    <a:pt x="44418" y="18980"/>
                    <a:pt x="44419" y="18978"/>
                  </a:cubicBezTo>
                  <a:lnTo>
                    <a:pt x="44419" y="18978"/>
                  </a:lnTo>
                  <a:cubicBezTo>
                    <a:pt x="44419" y="18980"/>
                    <a:pt x="38378" y="45417"/>
                    <a:pt x="39111" y="49472"/>
                  </a:cubicBezTo>
                  <a:cubicBezTo>
                    <a:pt x="39399" y="51068"/>
                    <a:pt x="47174" y="57069"/>
                    <a:pt x="52614" y="62956"/>
                  </a:cubicBezTo>
                  <a:lnTo>
                    <a:pt x="65740" y="65100"/>
                  </a:lnTo>
                  <a:lnTo>
                    <a:pt x="65740" y="65100"/>
                  </a:lnTo>
                  <a:lnTo>
                    <a:pt x="52673" y="46385"/>
                  </a:lnTo>
                  <a:lnTo>
                    <a:pt x="65145" y="12524"/>
                  </a:lnTo>
                  <a:lnTo>
                    <a:pt x="38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161350" y="1492625"/>
              <a:ext cx="164425" cy="216450"/>
            </a:xfrm>
            <a:custGeom>
              <a:avLst/>
              <a:gdLst/>
              <a:ahLst/>
              <a:cxnLst/>
              <a:rect l="l" t="t" r="r" b="b"/>
              <a:pathLst>
                <a:path w="6577" h="8658" extrusionOk="0">
                  <a:moveTo>
                    <a:pt x="4409" y="1"/>
                  </a:moveTo>
                  <a:cubicBezTo>
                    <a:pt x="3184" y="1"/>
                    <a:pt x="1724" y="1375"/>
                    <a:pt x="925" y="3393"/>
                  </a:cubicBezTo>
                  <a:cubicBezTo>
                    <a:pt x="1" y="5726"/>
                    <a:pt x="309" y="8036"/>
                    <a:pt x="1615" y="8554"/>
                  </a:cubicBezTo>
                  <a:cubicBezTo>
                    <a:pt x="1792" y="8624"/>
                    <a:pt x="1978" y="8657"/>
                    <a:pt x="2169" y="8657"/>
                  </a:cubicBezTo>
                  <a:cubicBezTo>
                    <a:pt x="3394" y="8657"/>
                    <a:pt x="4854" y="7283"/>
                    <a:pt x="5653" y="5265"/>
                  </a:cubicBezTo>
                  <a:cubicBezTo>
                    <a:pt x="6577" y="2932"/>
                    <a:pt x="6268" y="622"/>
                    <a:pt x="4963" y="104"/>
                  </a:cubicBezTo>
                  <a:cubicBezTo>
                    <a:pt x="4786" y="34"/>
                    <a:pt x="4600" y="1"/>
                    <a:pt x="4409"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2375" y="1238400"/>
              <a:ext cx="718950" cy="631850"/>
            </a:xfrm>
            <a:custGeom>
              <a:avLst/>
              <a:gdLst/>
              <a:ahLst/>
              <a:cxnLst/>
              <a:rect l="l" t="t" r="r" b="b"/>
              <a:pathLst>
                <a:path w="28758" h="25274" extrusionOk="0">
                  <a:moveTo>
                    <a:pt x="8795" y="0"/>
                  </a:moveTo>
                  <a:cubicBezTo>
                    <a:pt x="8795" y="0"/>
                    <a:pt x="0" y="19675"/>
                    <a:pt x="4072" y="22990"/>
                  </a:cubicBezTo>
                  <a:cubicBezTo>
                    <a:pt x="5698" y="24315"/>
                    <a:pt x="8439" y="25274"/>
                    <a:pt x="11411" y="25274"/>
                  </a:cubicBezTo>
                  <a:cubicBezTo>
                    <a:pt x="15873" y="25274"/>
                    <a:pt x="20856" y="23112"/>
                    <a:pt x="23370" y="16785"/>
                  </a:cubicBezTo>
                  <a:cubicBezTo>
                    <a:pt x="28757" y="3225"/>
                    <a:pt x="25814" y="2741"/>
                    <a:pt x="25814" y="2741"/>
                  </a:cubicBezTo>
                  <a:lnTo>
                    <a:pt x="8795"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6077025" y="1278575"/>
              <a:ext cx="331525" cy="534000"/>
            </a:xfrm>
            <a:custGeom>
              <a:avLst/>
              <a:gdLst/>
              <a:ahLst/>
              <a:cxnLst/>
              <a:rect l="l" t="t" r="r" b="b"/>
              <a:pathLst>
                <a:path w="13261" h="21360" extrusionOk="0">
                  <a:moveTo>
                    <a:pt x="2100" y="1"/>
                  </a:moveTo>
                  <a:cubicBezTo>
                    <a:pt x="2100" y="1"/>
                    <a:pt x="0" y="7492"/>
                    <a:pt x="5107" y="9514"/>
                  </a:cubicBezTo>
                  <a:lnTo>
                    <a:pt x="4320" y="13334"/>
                  </a:lnTo>
                  <a:lnTo>
                    <a:pt x="5889" y="14048"/>
                  </a:lnTo>
                  <a:lnTo>
                    <a:pt x="7474" y="10121"/>
                  </a:lnTo>
                  <a:cubicBezTo>
                    <a:pt x="7474" y="10121"/>
                    <a:pt x="7493" y="10121"/>
                    <a:pt x="7526" y="10121"/>
                  </a:cubicBezTo>
                  <a:cubicBezTo>
                    <a:pt x="7887" y="10121"/>
                    <a:pt x="9977" y="10215"/>
                    <a:pt x="9257" y="12433"/>
                  </a:cubicBezTo>
                  <a:cubicBezTo>
                    <a:pt x="8224" y="15608"/>
                    <a:pt x="6632" y="16185"/>
                    <a:pt x="5611" y="16185"/>
                  </a:cubicBezTo>
                  <a:cubicBezTo>
                    <a:pt x="5028" y="16185"/>
                    <a:pt x="4631" y="15997"/>
                    <a:pt x="4631" y="15997"/>
                  </a:cubicBezTo>
                  <a:lnTo>
                    <a:pt x="2336" y="21359"/>
                  </a:lnTo>
                  <a:lnTo>
                    <a:pt x="2336" y="21359"/>
                  </a:lnTo>
                  <a:cubicBezTo>
                    <a:pt x="2336" y="21359"/>
                    <a:pt x="10332" y="16050"/>
                    <a:pt x="11902" y="8541"/>
                  </a:cubicBezTo>
                  <a:cubicBezTo>
                    <a:pt x="13261" y="2045"/>
                    <a:pt x="11642" y="1607"/>
                    <a:pt x="11181" y="1607"/>
                  </a:cubicBezTo>
                  <a:cubicBezTo>
                    <a:pt x="11109" y="1607"/>
                    <a:pt x="11066" y="1618"/>
                    <a:pt x="11066" y="1618"/>
                  </a:cubicBezTo>
                  <a:lnTo>
                    <a:pt x="2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5337225" y="1032250"/>
              <a:ext cx="1177975" cy="445400"/>
            </a:xfrm>
            <a:custGeom>
              <a:avLst/>
              <a:gdLst/>
              <a:ahLst/>
              <a:cxnLst/>
              <a:rect l="l" t="t" r="r" b="b"/>
              <a:pathLst>
                <a:path w="47119" h="17816" extrusionOk="0">
                  <a:moveTo>
                    <a:pt x="27039" y="1"/>
                  </a:moveTo>
                  <a:cubicBezTo>
                    <a:pt x="23023" y="1"/>
                    <a:pt x="21095" y="8298"/>
                    <a:pt x="21095" y="8298"/>
                  </a:cubicBezTo>
                  <a:cubicBezTo>
                    <a:pt x="17236" y="7896"/>
                    <a:pt x="14567" y="7718"/>
                    <a:pt x="12862" y="7718"/>
                  </a:cubicBezTo>
                  <a:cubicBezTo>
                    <a:pt x="0" y="7718"/>
                    <a:pt x="42007" y="17816"/>
                    <a:pt x="42007" y="17816"/>
                  </a:cubicBezTo>
                  <a:cubicBezTo>
                    <a:pt x="47118" y="2134"/>
                    <a:pt x="38321" y="1714"/>
                    <a:pt x="27501" y="37"/>
                  </a:cubicBezTo>
                  <a:cubicBezTo>
                    <a:pt x="27344" y="13"/>
                    <a:pt x="27190" y="1"/>
                    <a:pt x="2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5337325" y="1225225"/>
              <a:ext cx="1050200" cy="252425"/>
            </a:xfrm>
            <a:custGeom>
              <a:avLst/>
              <a:gdLst/>
              <a:ahLst/>
              <a:cxnLst/>
              <a:rect l="l" t="t" r="r" b="b"/>
              <a:pathLst>
                <a:path w="42008" h="10097" extrusionOk="0">
                  <a:moveTo>
                    <a:pt x="12856" y="0"/>
                  </a:moveTo>
                  <a:cubicBezTo>
                    <a:pt x="0" y="0"/>
                    <a:pt x="42003" y="10097"/>
                    <a:pt x="42003" y="10097"/>
                  </a:cubicBezTo>
                  <a:lnTo>
                    <a:pt x="42008" y="10087"/>
                  </a:lnTo>
                  <a:cubicBezTo>
                    <a:pt x="41958" y="10075"/>
                    <a:pt x="41911" y="10068"/>
                    <a:pt x="41862" y="10056"/>
                  </a:cubicBezTo>
                  <a:cubicBezTo>
                    <a:pt x="27658" y="6717"/>
                    <a:pt x="21091" y="580"/>
                    <a:pt x="21091" y="580"/>
                  </a:cubicBezTo>
                  <a:cubicBezTo>
                    <a:pt x="17231" y="178"/>
                    <a:pt x="14561" y="0"/>
                    <a:pt x="128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5137125" y="1918975"/>
              <a:ext cx="1250700" cy="1413475"/>
            </a:xfrm>
            <a:custGeom>
              <a:avLst/>
              <a:gdLst/>
              <a:ahLst/>
              <a:cxnLst/>
              <a:rect l="l" t="t" r="r" b="b"/>
              <a:pathLst>
                <a:path w="50028" h="56539" extrusionOk="0">
                  <a:moveTo>
                    <a:pt x="22822" y="0"/>
                  </a:moveTo>
                  <a:cubicBezTo>
                    <a:pt x="20563" y="0"/>
                    <a:pt x="18801" y="499"/>
                    <a:pt x="17961" y="1720"/>
                  </a:cubicBezTo>
                  <a:cubicBezTo>
                    <a:pt x="14335" y="7000"/>
                    <a:pt x="1" y="42816"/>
                    <a:pt x="1" y="42816"/>
                  </a:cubicBezTo>
                  <a:cubicBezTo>
                    <a:pt x="1" y="42816"/>
                    <a:pt x="15218" y="53027"/>
                    <a:pt x="30222" y="56538"/>
                  </a:cubicBezTo>
                  <a:cubicBezTo>
                    <a:pt x="30222" y="56538"/>
                    <a:pt x="50028" y="11831"/>
                    <a:pt x="46256" y="8252"/>
                  </a:cubicBezTo>
                  <a:cubicBezTo>
                    <a:pt x="45066" y="7123"/>
                    <a:pt x="42166" y="5529"/>
                    <a:pt x="38643" y="4042"/>
                  </a:cubicBezTo>
                  <a:cubicBezTo>
                    <a:pt x="37372" y="5046"/>
                    <a:pt x="35683" y="5523"/>
                    <a:pt x="33981" y="5523"/>
                  </a:cubicBezTo>
                  <a:cubicBezTo>
                    <a:pt x="30646" y="5523"/>
                    <a:pt x="27261" y="3692"/>
                    <a:pt x="26868" y="404"/>
                  </a:cubicBezTo>
                  <a:cubicBezTo>
                    <a:pt x="25419" y="147"/>
                    <a:pt x="24047" y="0"/>
                    <a:pt x="2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5137125" y="2388775"/>
              <a:ext cx="869825" cy="943675"/>
            </a:xfrm>
            <a:custGeom>
              <a:avLst/>
              <a:gdLst/>
              <a:ahLst/>
              <a:cxnLst/>
              <a:rect l="l" t="t" r="r" b="b"/>
              <a:pathLst>
                <a:path w="34793" h="37747" extrusionOk="0">
                  <a:moveTo>
                    <a:pt x="9933" y="1"/>
                  </a:moveTo>
                  <a:cubicBezTo>
                    <a:pt x="5063" y="11375"/>
                    <a:pt x="1" y="24025"/>
                    <a:pt x="1" y="24025"/>
                  </a:cubicBezTo>
                  <a:cubicBezTo>
                    <a:pt x="1" y="24025"/>
                    <a:pt x="15218" y="34237"/>
                    <a:pt x="30222" y="37746"/>
                  </a:cubicBezTo>
                  <a:cubicBezTo>
                    <a:pt x="30222" y="37746"/>
                    <a:pt x="32203" y="33272"/>
                    <a:pt x="34793" y="27042"/>
                  </a:cubicBezTo>
                  <a:cubicBezTo>
                    <a:pt x="31931" y="25026"/>
                    <a:pt x="29172" y="22905"/>
                    <a:pt x="26532" y="20754"/>
                  </a:cubicBezTo>
                  <a:cubicBezTo>
                    <a:pt x="19764" y="15235"/>
                    <a:pt x="13128" y="8295"/>
                    <a:pt x="99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4134150" y="1941375"/>
              <a:ext cx="1152200" cy="1100325"/>
            </a:xfrm>
            <a:custGeom>
              <a:avLst/>
              <a:gdLst/>
              <a:ahLst/>
              <a:cxnLst/>
              <a:rect l="l" t="t" r="r" b="b"/>
              <a:pathLst>
                <a:path w="46088" h="44013" extrusionOk="0">
                  <a:moveTo>
                    <a:pt x="6063" y="1"/>
                  </a:moveTo>
                  <a:lnTo>
                    <a:pt x="1" y="39090"/>
                  </a:lnTo>
                  <a:lnTo>
                    <a:pt x="38020" y="44012"/>
                  </a:lnTo>
                  <a:lnTo>
                    <a:pt x="46088" y="5726"/>
                  </a:lnTo>
                  <a:lnTo>
                    <a:pt x="6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4134150" y="1941375"/>
              <a:ext cx="318625" cy="1001400"/>
            </a:xfrm>
            <a:custGeom>
              <a:avLst/>
              <a:gdLst/>
              <a:ahLst/>
              <a:cxnLst/>
              <a:rect l="l" t="t" r="r" b="b"/>
              <a:pathLst>
                <a:path w="12745" h="40056" extrusionOk="0">
                  <a:moveTo>
                    <a:pt x="6063" y="1"/>
                  </a:moveTo>
                  <a:lnTo>
                    <a:pt x="1" y="39090"/>
                  </a:lnTo>
                  <a:lnTo>
                    <a:pt x="7457" y="40055"/>
                  </a:lnTo>
                  <a:lnTo>
                    <a:pt x="12745" y="956"/>
                  </a:lnTo>
                  <a:lnTo>
                    <a:pt x="60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4854750" y="2398675"/>
              <a:ext cx="1267875" cy="618250"/>
            </a:xfrm>
            <a:custGeom>
              <a:avLst/>
              <a:gdLst/>
              <a:ahLst/>
              <a:cxnLst/>
              <a:rect l="l" t="t" r="r" b="b"/>
              <a:pathLst>
                <a:path w="50715" h="24730" extrusionOk="0">
                  <a:moveTo>
                    <a:pt x="41863" y="1"/>
                  </a:moveTo>
                  <a:lnTo>
                    <a:pt x="29237" y="16436"/>
                  </a:lnTo>
                  <a:lnTo>
                    <a:pt x="9857" y="14728"/>
                  </a:lnTo>
                  <a:cubicBezTo>
                    <a:pt x="7955" y="12999"/>
                    <a:pt x="7135" y="12425"/>
                    <a:pt x="6886" y="12425"/>
                  </a:cubicBezTo>
                  <a:cubicBezTo>
                    <a:pt x="6392" y="12425"/>
                    <a:pt x="8130" y="14673"/>
                    <a:pt x="8130" y="14673"/>
                  </a:cubicBezTo>
                  <a:cubicBezTo>
                    <a:pt x="5526" y="14221"/>
                    <a:pt x="4119" y="14050"/>
                    <a:pt x="3483" y="14050"/>
                  </a:cubicBezTo>
                  <a:cubicBezTo>
                    <a:pt x="1496" y="14050"/>
                    <a:pt x="7017" y="15717"/>
                    <a:pt x="7017" y="15717"/>
                  </a:cubicBezTo>
                  <a:cubicBezTo>
                    <a:pt x="4408" y="15029"/>
                    <a:pt x="3079" y="14772"/>
                    <a:pt x="2548" y="14772"/>
                  </a:cubicBezTo>
                  <a:cubicBezTo>
                    <a:pt x="989" y="14772"/>
                    <a:pt x="6328" y="16989"/>
                    <a:pt x="6328" y="16989"/>
                  </a:cubicBezTo>
                  <a:cubicBezTo>
                    <a:pt x="3561" y="16471"/>
                    <a:pt x="2163" y="16276"/>
                    <a:pt x="1627" y="16276"/>
                  </a:cubicBezTo>
                  <a:cubicBezTo>
                    <a:pt x="0" y="16276"/>
                    <a:pt x="6293" y="18068"/>
                    <a:pt x="6293" y="18068"/>
                  </a:cubicBezTo>
                  <a:cubicBezTo>
                    <a:pt x="4241" y="17720"/>
                    <a:pt x="3068" y="17584"/>
                    <a:pt x="2489" y="17584"/>
                  </a:cubicBezTo>
                  <a:cubicBezTo>
                    <a:pt x="400" y="17584"/>
                    <a:pt x="6034" y="19355"/>
                    <a:pt x="6034" y="19355"/>
                  </a:cubicBezTo>
                  <a:cubicBezTo>
                    <a:pt x="6034" y="19355"/>
                    <a:pt x="27907" y="24166"/>
                    <a:pt x="31560" y="24717"/>
                  </a:cubicBezTo>
                  <a:cubicBezTo>
                    <a:pt x="31613" y="24725"/>
                    <a:pt x="31669" y="24729"/>
                    <a:pt x="31728" y="24729"/>
                  </a:cubicBezTo>
                  <a:cubicBezTo>
                    <a:pt x="35666" y="24729"/>
                    <a:pt x="50715" y="6767"/>
                    <a:pt x="50715" y="6767"/>
                  </a:cubicBezTo>
                  <a:lnTo>
                    <a:pt x="41863"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90600" y="5071275"/>
              <a:ext cx="3075800" cy="235800"/>
            </a:xfrm>
            <a:custGeom>
              <a:avLst/>
              <a:gdLst/>
              <a:ahLst/>
              <a:cxnLst/>
              <a:rect l="l" t="t" r="r" b="b"/>
              <a:pathLst>
                <a:path w="123032" h="9432" extrusionOk="0">
                  <a:moveTo>
                    <a:pt x="61517" y="1"/>
                  </a:moveTo>
                  <a:cubicBezTo>
                    <a:pt x="45201" y="1"/>
                    <a:pt x="29554" y="498"/>
                    <a:pt x="18018" y="1383"/>
                  </a:cubicBezTo>
                  <a:cubicBezTo>
                    <a:pt x="6482" y="2266"/>
                    <a:pt x="0" y="3467"/>
                    <a:pt x="0" y="4717"/>
                  </a:cubicBezTo>
                  <a:cubicBezTo>
                    <a:pt x="0" y="5967"/>
                    <a:pt x="6482" y="7166"/>
                    <a:pt x="18018" y="8051"/>
                  </a:cubicBezTo>
                  <a:cubicBezTo>
                    <a:pt x="29554" y="8936"/>
                    <a:pt x="45201" y="9431"/>
                    <a:pt x="61517" y="9431"/>
                  </a:cubicBezTo>
                  <a:cubicBezTo>
                    <a:pt x="77832" y="9431"/>
                    <a:pt x="93478" y="8936"/>
                    <a:pt x="105014" y="8051"/>
                  </a:cubicBezTo>
                  <a:cubicBezTo>
                    <a:pt x="116550" y="7166"/>
                    <a:pt x="123031" y="5967"/>
                    <a:pt x="123031" y="4717"/>
                  </a:cubicBezTo>
                  <a:cubicBezTo>
                    <a:pt x="123031" y="3467"/>
                    <a:pt x="116550" y="2266"/>
                    <a:pt x="105014" y="1383"/>
                  </a:cubicBezTo>
                  <a:cubicBezTo>
                    <a:pt x="93478" y="498"/>
                    <a:pt x="77832" y="1"/>
                    <a:pt x="61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2175350" y="4956975"/>
              <a:ext cx="229900" cy="253675"/>
            </a:xfrm>
            <a:custGeom>
              <a:avLst/>
              <a:gdLst/>
              <a:ahLst/>
              <a:cxnLst/>
              <a:rect l="l" t="t" r="r" b="b"/>
              <a:pathLst>
                <a:path w="9196" h="10147" extrusionOk="0">
                  <a:moveTo>
                    <a:pt x="3146" y="0"/>
                  </a:moveTo>
                  <a:cubicBezTo>
                    <a:pt x="3146" y="0"/>
                    <a:pt x="0" y="8574"/>
                    <a:pt x="1937" y="10002"/>
                  </a:cubicBezTo>
                  <a:cubicBezTo>
                    <a:pt x="2069" y="10100"/>
                    <a:pt x="2218" y="10146"/>
                    <a:pt x="2380" y="10146"/>
                  </a:cubicBezTo>
                  <a:cubicBezTo>
                    <a:pt x="4577" y="10146"/>
                    <a:pt x="9196" y="1715"/>
                    <a:pt x="9196" y="1715"/>
                  </a:cubicBezTo>
                  <a:lnTo>
                    <a:pt x="31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2770125" y="5049850"/>
              <a:ext cx="385125" cy="107550"/>
            </a:xfrm>
            <a:custGeom>
              <a:avLst/>
              <a:gdLst/>
              <a:ahLst/>
              <a:cxnLst/>
              <a:rect l="l" t="t" r="r" b="b"/>
              <a:pathLst>
                <a:path w="15405" h="4302" extrusionOk="0">
                  <a:moveTo>
                    <a:pt x="1135" y="1"/>
                  </a:moveTo>
                  <a:cubicBezTo>
                    <a:pt x="1135" y="1"/>
                    <a:pt x="0" y="2725"/>
                    <a:pt x="1135" y="2952"/>
                  </a:cubicBezTo>
                  <a:cubicBezTo>
                    <a:pt x="1742" y="3074"/>
                    <a:pt x="8401" y="4302"/>
                    <a:pt x="11846" y="4302"/>
                  </a:cubicBezTo>
                  <a:cubicBezTo>
                    <a:pt x="14836" y="4302"/>
                    <a:pt x="15405" y="3377"/>
                    <a:pt x="7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FFC3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2108050" y="2392825"/>
              <a:ext cx="1001550" cy="2661075"/>
            </a:xfrm>
            <a:custGeom>
              <a:avLst/>
              <a:gdLst/>
              <a:ahLst/>
              <a:cxnLst/>
              <a:rect l="l" t="t" r="r" b="b"/>
              <a:pathLst>
                <a:path w="40062" h="106443" extrusionOk="0">
                  <a:moveTo>
                    <a:pt x="13467" y="1"/>
                  </a:moveTo>
                  <a:cubicBezTo>
                    <a:pt x="13467" y="1"/>
                    <a:pt x="0" y="23255"/>
                    <a:pt x="3503" y="34930"/>
                  </a:cubicBezTo>
                  <a:cubicBezTo>
                    <a:pt x="6203" y="43934"/>
                    <a:pt x="16930" y="59742"/>
                    <a:pt x="16930" y="59742"/>
                  </a:cubicBezTo>
                  <a:cubicBezTo>
                    <a:pt x="16930" y="59742"/>
                    <a:pt x="6130" y="73751"/>
                    <a:pt x="2627" y="103815"/>
                  </a:cubicBezTo>
                  <a:lnTo>
                    <a:pt x="13135" y="106443"/>
                  </a:lnTo>
                  <a:cubicBezTo>
                    <a:pt x="13135" y="106443"/>
                    <a:pt x="31231" y="65870"/>
                    <a:pt x="32107" y="61492"/>
                  </a:cubicBezTo>
                  <a:cubicBezTo>
                    <a:pt x="32983" y="57114"/>
                    <a:pt x="28605" y="29385"/>
                    <a:pt x="28605" y="29385"/>
                  </a:cubicBezTo>
                  <a:lnTo>
                    <a:pt x="40061" y="21781"/>
                  </a:lnTo>
                  <a:lnTo>
                    <a:pt x="34848" y="3720"/>
                  </a:lnTo>
                  <a:lnTo>
                    <a:pt x="134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2746000" y="407550"/>
              <a:ext cx="334750" cy="1739375"/>
            </a:xfrm>
            <a:custGeom>
              <a:avLst/>
              <a:gdLst/>
              <a:ahLst/>
              <a:cxnLst/>
              <a:rect l="l" t="t" r="r" b="b"/>
              <a:pathLst>
                <a:path w="13390" h="69575" extrusionOk="0">
                  <a:moveTo>
                    <a:pt x="10624" y="0"/>
                  </a:moveTo>
                  <a:cubicBezTo>
                    <a:pt x="10199" y="0"/>
                    <a:pt x="9214" y="5620"/>
                    <a:pt x="9214" y="5620"/>
                  </a:cubicBezTo>
                  <a:cubicBezTo>
                    <a:pt x="8910" y="1387"/>
                    <a:pt x="8678" y="23"/>
                    <a:pt x="8506" y="23"/>
                  </a:cubicBezTo>
                  <a:cubicBezTo>
                    <a:pt x="8195" y="23"/>
                    <a:pt x="8078" y="4497"/>
                    <a:pt x="8078" y="4497"/>
                  </a:cubicBezTo>
                  <a:cubicBezTo>
                    <a:pt x="5364" y="23674"/>
                    <a:pt x="0" y="54381"/>
                    <a:pt x="0" y="54381"/>
                  </a:cubicBezTo>
                  <a:cubicBezTo>
                    <a:pt x="0" y="54381"/>
                    <a:pt x="1063" y="69575"/>
                    <a:pt x="3795" y="69575"/>
                  </a:cubicBezTo>
                  <a:cubicBezTo>
                    <a:pt x="4673" y="69575"/>
                    <a:pt x="5724" y="68004"/>
                    <a:pt x="6967" y="63853"/>
                  </a:cubicBezTo>
                  <a:cubicBezTo>
                    <a:pt x="12075" y="46790"/>
                    <a:pt x="13046" y="6812"/>
                    <a:pt x="13046" y="6812"/>
                  </a:cubicBezTo>
                  <a:cubicBezTo>
                    <a:pt x="13389" y="3405"/>
                    <a:pt x="13343" y="2298"/>
                    <a:pt x="13138" y="2298"/>
                  </a:cubicBezTo>
                  <a:cubicBezTo>
                    <a:pt x="12756" y="2298"/>
                    <a:pt x="11825" y="6124"/>
                    <a:pt x="11825" y="6124"/>
                  </a:cubicBezTo>
                  <a:cubicBezTo>
                    <a:pt x="12237" y="2320"/>
                    <a:pt x="12208" y="1100"/>
                    <a:pt x="12000" y="1100"/>
                  </a:cubicBezTo>
                  <a:cubicBezTo>
                    <a:pt x="11629" y="1100"/>
                    <a:pt x="10688" y="5003"/>
                    <a:pt x="10688" y="5003"/>
                  </a:cubicBezTo>
                  <a:cubicBezTo>
                    <a:pt x="10903" y="1267"/>
                    <a:pt x="10827" y="0"/>
                    <a:pt x="1062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2880350" y="529300"/>
              <a:ext cx="174025" cy="125450"/>
            </a:xfrm>
            <a:custGeom>
              <a:avLst/>
              <a:gdLst/>
              <a:ahLst/>
              <a:cxnLst/>
              <a:rect l="l" t="t" r="r" b="b"/>
              <a:pathLst>
                <a:path w="6961" h="5018" extrusionOk="0">
                  <a:moveTo>
                    <a:pt x="593" y="1"/>
                  </a:moveTo>
                  <a:cubicBezTo>
                    <a:pt x="0" y="1"/>
                    <a:pt x="3738" y="3803"/>
                    <a:pt x="3738" y="3803"/>
                  </a:cubicBezTo>
                  <a:cubicBezTo>
                    <a:pt x="3738" y="3803"/>
                    <a:pt x="5956" y="5017"/>
                    <a:pt x="6533" y="5017"/>
                  </a:cubicBezTo>
                  <a:cubicBezTo>
                    <a:pt x="6960" y="5017"/>
                    <a:pt x="6488" y="4352"/>
                    <a:pt x="3551" y="2035"/>
                  </a:cubicBezTo>
                  <a:cubicBezTo>
                    <a:pt x="1658" y="542"/>
                    <a:pt x="817" y="1"/>
                    <a:pt x="593"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1905825" y="951875"/>
              <a:ext cx="811375" cy="1078925"/>
            </a:xfrm>
            <a:custGeom>
              <a:avLst/>
              <a:gdLst/>
              <a:ahLst/>
              <a:cxnLst/>
              <a:rect l="l" t="t" r="r" b="b"/>
              <a:pathLst>
                <a:path w="32455" h="43157" extrusionOk="0">
                  <a:moveTo>
                    <a:pt x="23629" y="1"/>
                  </a:moveTo>
                  <a:cubicBezTo>
                    <a:pt x="22178" y="1"/>
                    <a:pt x="20524" y="415"/>
                    <a:pt x="18700" y="1528"/>
                  </a:cubicBezTo>
                  <a:cubicBezTo>
                    <a:pt x="11536" y="5894"/>
                    <a:pt x="16205" y="16176"/>
                    <a:pt x="7931" y="19060"/>
                  </a:cubicBezTo>
                  <a:cubicBezTo>
                    <a:pt x="0" y="21824"/>
                    <a:pt x="486" y="43156"/>
                    <a:pt x="15642" y="43156"/>
                  </a:cubicBezTo>
                  <a:cubicBezTo>
                    <a:pt x="16298" y="43156"/>
                    <a:pt x="16980" y="43116"/>
                    <a:pt x="17691" y="43033"/>
                  </a:cubicBezTo>
                  <a:cubicBezTo>
                    <a:pt x="28580" y="41762"/>
                    <a:pt x="32455" y="31835"/>
                    <a:pt x="32455" y="31835"/>
                  </a:cubicBezTo>
                  <a:lnTo>
                    <a:pt x="30391" y="3552"/>
                  </a:lnTo>
                  <a:cubicBezTo>
                    <a:pt x="30391" y="3552"/>
                    <a:pt x="27876" y="1"/>
                    <a:pt x="236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605275" y="951625"/>
              <a:ext cx="758650" cy="1136325"/>
            </a:xfrm>
            <a:custGeom>
              <a:avLst/>
              <a:gdLst/>
              <a:ahLst/>
              <a:cxnLst/>
              <a:rect l="l" t="t" r="r" b="b"/>
              <a:pathLst>
                <a:path w="30346" h="45453" extrusionOk="0">
                  <a:moveTo>
                    <a:pt x="6549" y="1"/>
                  </a:moveTo>
                  <a:cubicBezTo>
                    <a:pt x="2417" y="1"/>
                    <a:pt x="1260" y="4598"/>
                    <a:pt x="1260" y="4598"/>
                  </a:cubicBezTo>
                  <a:lnTo>
                    <a:pt x="1" y="41613"/>
                  </a:lnTo>
                  <a:cubicBezTo>
                    <a:pt x="1" y="41613"/>
                    <a:pt x="7027" y="45453"/>
                    <a:pt x="12928" y="45453"/>
                  </a:cubicBezTo>
                  <a:cubicBezTo>
                    <a:pt x="15563" y="45453"/>
                    <a:pt x="17974" y="44687"/>
                    <a:pt x="19434" y="42471"/>
                  </a:cubicBezTo>
                  <a:cubicBezTo>
                    <a:pt x="23560" y="36208"/>
                    <a:pt x="18577" y="34470"/>
                    <a:pt x="23721" y="28753"/>
                  </a:cubicBezTo>
                  <a:cubicBezTo>
                    <a:pt x="30346" y="21392"/>
                    <a:pt x="27684" y="12210"/>
                    <a:pt x="21149" y="10464"/>
                  </a:cubicBezTo>
                  <a:cubicBezTo>
                    <a:pt x="14612" y="8716"/>
                    <a:pt x="15433" y="1890"/>
                    <a:pt x="8002" y="175"/>
                  </a:cubicBezTo>
                  <a:cubicBezTo>
                    <a:pt x="7481" y="55"/>
                    <a:pt x="6998" y="1"/>
                    <a:pt x="65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2348125" y="1542100"/>
              <a:ext cx="452350" cy="409975"/>
            </a:xfrm>
            <a:custGeom>
              <a:avLst/>
              <a:gdLst/>
              <a:ahLst/>
              <a:cxnLst/>
              <a:rect l="l" t="t" r="r" b="b"/>
              <a:pathLst>
                <a:path w="18094" h="16399" extrusionOk="0">
                  <a:moveTo>
                    <a:pt x="3724" y="0"/>
                  </a:moveTo>
                  <a:lnTo>
                    <a:pt x="4741" y="10160"/>
                  </a:lnTo>
                  <a:lnTo>
                    <a:pt x="1087" y="10709"/>
                  </a:lnTo>
                  <a:lnTo>
                    <a:pt x="0" y="13676"/>
                  </a:lnTo>
                  <a:lnTo>
                    <a:pt x="12265" y="16399"/>
                  </a:lnTo>
                  <a:lnTo>
                    <a:pt x="18094" y="9915"/>
                  </a:lnTo>
                  <a:lnTo>
                    <a:pt x="13081" y="9181"/>
                  </a:lnTo>
                  <a:lnTo>
                    <a:pt x="12749" y="2878"/>
                  </a:lnTo>
                  <a:lnTo>
                    <a:pt x="3724" y="0"/>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2348125" y="1551825"/>
              <a:ext cx="452350" cy="400250"/>
            </a:xfrm>
            <a:custGeom>
              <a:avLst/>
              <a:gdLst/>
              <a:ahLst/>
              <a:cxnLst/>
              <a:rect l="l" t="t" r="r" b="b"/>
              <a:pathLst>
                <a:path w="18094" h="16010" extrusionOk="0">
                  <a:moveTo>
                    <a:pt x="3699" y="0"/>
                  </a:moveTo>
                  <a:lnTo>
                    <a:pt x="4741" y="9771"/>
                  </a:lnTo>
                  <a:lnTo>
                    <a:pt x="1087" y="10320"/>
                  </a:lnTo>
                  <a:lnTo>
                    <a:pt x="0" y="13287"/>
                  </a:lnTo>
                  <a:lnTo>
                    <a:pt x="12265" y="16010"/>
                  </a:lnTo>
                  <a:lnTo>
                    <a:pt x="18094" y="9526"/>
                  </a:lnTo>
                  <a:lnTo>
                    <a:pt x="13081" y="8792"/>
                  </a:lnTo>
                  <a:lnTo>
                    <a:pt x="12749" y="2489"/>
                  </a:lnTo>
                  <a:lnTo>
                    <a:pt x="3699"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2329625" y="1351525"/>
              <a:ext cx="154750" cy="196925"/>
            </a:xfrm>
            <a:custGeom>
              <a:avLst/>
              <a:gdLst/>
              <a:ahLst/>
              <a:cxnLst/>
              <a:rect l="l" t="t" r="r" b="b"/>
              <a:pathLst>
                <a:path w="6190" h="7877" extrusionOk="0">
                  <a:moveTo>
                    <a:pt x="2782" y="1"/>
                  </a:moveTo>
                  <a:cubicBezTo>
                    <a:pt x="2677" y="1"/>
                    <a:pt x="2571" y="9"/>
                    <a:pt x="2466" y="26"/>
                  </a:cubicBezTo>
                  <a:cubicBezTo>
                    <a:pt x="948" y="270"/>
                    <a:pt x="0" y="2220"/>
                    <a:pt x="349" y="4380"/>
                  </a:cubicBezTo>
                  <a:cubicBezTo>
                    <a:pt x="671" y="6391"/>
                    <a:pt x="2003" y="7876"/>
                    <a:pt x="3408" y="7876"/>
                  </a:cubicBezTo>
                  <a:cubicBezTo>
                    <a:pt x="3513" y="7876"/>
                    <a:pt x="3618" y="7868"/>
                    <a:pt x="3724" y="7851"/>
                  </a:cubicBezTo>
                  <a:cubicBezTo>
                    <a:pt x="5240" y="7607"/>
                    <a:pt x="6189" y="5658"/>
                    <a:pt x="5841" y="3498"/>
                  </a:cubicBezTo>
                  <a:cubicBezTo>
                    <a:pt x="5519" y="1487"/>
                    <a:pt x="4187" y="1"/>
                    <a:pt x="2782"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2363225" y="1081675"/>
              <a:ext cx="584600" cy="637050"/>
            </a:xfrm>
            <a:custGeom>
              <a:avLst/>
              <a:gdLst/>
              <a:ahLst/>
              <a:cxnLst/>
              <a:rect l="l" t="t" r="r" b="b"/>
              <a:pathLst>
                <a:path w="23384" h="25482" extrusionOk="0">
                  <a:moveTo>
                    <a:pt x="9056" y="0"/>
                  </a:moveTo>
                  <a:cubicBezTo>
                    <a:pt x="3086" y="0"/>
                    <a:pt x="2778" y="5222"/>
                    <a:pt x="1499" y="10452"/>
                  </a:cubicBezTo>
                  <a:cubicBezTo>
                    <a:pt x="0" y="16577"/>
                    <a:pt x="3987" y="25028"/>
                    <a:pt x="13983" y="25468"/>
                  </a:cubicBezTo>
                  <a:cubicBezTo>
                    <a:pt x="14180" y="25477"/>
                    <a:pt x="14373" y="25481"/>
                    <a:pt x="14564" y="25481"/>
                  </a:cubicBezTo>
                  <a:cubicBezTo>
                    <a:pt x="20139" y="25481"/>
                    <a:pt x="23384" y="21756"/>
                    <a:pt x="22159" y="12426"/>
                  </a:cubicBezTo>
                  <a:cubicBezTo>
                    <a:pt x="20628" y="749"/>
                    <a:pt x="13357" y="485"/>
                    <a:pt x="12703" y="485"/>
                  </a:cubicBezTo>
                  <a:cubicBezTo>
                    <a:pt x="12672" y="485"/>
                    <a:pt x="12655" y="486"/>
                    <a:pt x="12655" y="486"/>
                  </a:cubicBezTo>
                  <a:cubicBezTo>
                    <a:pt x="11267" y="153"/>
                    <a:pt x="10079" y="0"/>
                    <a:pt x="9056"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099925" y="988850"/>
              <a:ext cx="579700" cy="749625"/>
            </a:xfrm>
            <a:custGeom>
              <a:avLst/>
              <a:gdLst/>
              <a:ahLst/>
              <a:cxnLst/>
              <a:rect l="l" t="t" r="r" b="b"/>
              <a:pathLst>
                <a:path w="23188" h="29985" extrusionOk="0">
                  <a:moveTo>
                    <a:pt x="18331" y="1"/>
                  </a:moveTo>
                  <a:cubicBezTo>
                    <a:pt x="14386" y="1"/>
                    <a:pt x="9657" y="3774"/>
                    <a:pt x="9724" y="6334"/>
                  </a:cubicBezTo>
                  <a:cubicBezTo>
                    <a:pt x="9828" y="10294"/>
                    <a:pt x="10775" y="14930"/>
                    <a:pt x="5388" y="17949"/>
                  </a:cubicBezTo>
                  <a:cubicBezTo>
                    <a:pt x="1" y="20967"/>
                    <a:pt x="2545" y="29664"/>
                    <a:pt x="5982" y="29936"/>
                  </a:cubicBezTo>
                  <a:cubicBezTo>
                    <a:pt x="6387" y="29968"/>
                    <a:pt x="6743" y="29984"/>
                    <a:pt x="7049" y="29984"/>
                  </a:cubicBezTo>
                  <a:cubicBezTo>
                    <a:pt x="9334" y="29984"/>
                    <a:pt x="8877" y="29101"/>
                    <a:pt x="6330" y="27608"/>
                  </a:cubicBezTo>
                  <a:cubicBezTo>
                    <a:pt x="3441" y="25915"/>
                    <a:pt x="2153" y="19363"/>
                    <a:pt x="9292" y="18378"/>
                  </a:cubicBezTo>
                  <a:cubicBezTo>
                    <a:pt x="16431" y="17392"/>
                    <a:pt x="14605" y="15029"/>
                    <a:pt x="15400" y="10436"/>
                  </a:cubicBezTo>
                  <a:cubicBezTo>
                    <a:pt x="16196" y="5844"/>
                    <a:pt x="23187" y="4199"/>
                    <a:pt x="23187" y="4199"/>
                  </a:cubicBezTo>
                  <a:cubicBezTo>
                    <a:pt x="22411" y="1129"/>
                    <a:pt x="20488" y="1"/>
                    <a:pt x="183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2390200" y="1384525"/>
              <a:ext cx="78475" cy="113100"/>
            </a:xfrm>
            <a:custGeom>
              <a:avLst/>
              <a:gdLst/>
              <a:ahLst/>
              <a:cxnLst/>
              <a:rect l="l" t="t" r="r" b="b"/>
              <a:pathLst>
                <a:path w="3139" h="4524" extrusionOk="0">
                  <a:moveTo>
                    <a:pt x="2030" y="0"/>
                  </a:moveTo>
                  <a:lnTo>
                    <a:pt x="1" y="1008"/>
                  </a:lnTo>
                  <a:cubicBezTo>
                    <a:pt x="1" y="1008"/>
                    <a:pt x="973" y="4523"/>
                    <a:pt x="1944" y="4523"/>
                  </a:cubicBezTo>
                  <a:cubicBezTo>
                    <a:pt x="2001" y="4523"/>
                    <a:pt x="2058" y="4511"/>
                    <a:pt x="2115" y="4485"/>
                  </a:cubicBezTo>
                  <a:cubicBezTo>
                    <a:pt x="3139" y="4020"/>
                    <a:pt x="2030" y="0"/>
                    <a:pt x="20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2483250" y="1076950"/>
              <a:ext cx="257800" cy="359325"/>
            </a:xfrm>
            <a:custGeom>
              <a:avLst/>
              <a:gdLst/>
              <a:ahLst/>
              <a:cxnLst/>
              <a:rect l="l" t="t" r="r" b="b"/>
              <a:pathLst>
                <a:path w="10312" h="14373" extrusionOk="0">
                  <a:moveTo>
                    <a:pt x="9499" y="0"/>
                  </a:moveTo>
                  <a:cubicBezTo>
                    <a:pt x="9474" y="0"/>
                    <a:pt x="9448" y="1"/>
                    <a:pt x="9422" y="1"/>
                  </a:cubicBezTo>
                  <a:cubicBezTo>
                    <a:pt x="8637" y="5"/>
                    <a:pt x="7854" y="89"/>
                    <a:pt x="7085" y="249"/>
                  </a:cubicBezTo>
                  <a:cubicBezTo>
                    <a:pt x="6125" y="441"/>
                    <a:pt x="5003" y="785"/>
                    <a:pt x="3889" y="1444"/>
                  </a:cubicBezTo>
                  <a:cubicBezTo>
                    <a:pt x="3334" y="1775"/>
                    <a:pt x="2785" y="2193"/>
                    <a:pt x="2306" y="2728"/>
                  </a:cubicBezTo>
                  <a:cubicBezTo>
                    <a:pt x="1806" y="3278"/>
                    <a:pt x="1423" y="3924"/>
                    <a:pt x="1182" y="4626"/>
                  </a:cubicBezTo>
                  <a:cubicBezTo>
                    <a:pt x="1122" y="4805"/>
                    <a:pt x="1082" y="4990"/>
                    <a:pt x="1034" y="5172"/>
                  </a:cubicBezTo>
                  <a:lnTo>
                    <a:pt x="945" y="5664"/>
                  </a:lnTo>
                  <a:cubicBezTo>
                    <a:pt x="883" y="5963"/>
                    <a:pt x="851" y="6301"/>
                    <a:pt x="816" y="6640"/>
                  </a:cubicBezTo>
                  <a:cubicBezTo>
                    <a:pt x="746" y="7308"/>
                    <a:pt x="746" y="7935"/>
                    <a:pt x="759" y="8550"/>
                  </a:cubicBezTo>
                  <a:cubicBezTo>
                    <a:pt x="797" y="9766"/>
                    <a:pt x="960" y="10864"/>
                    <a:pt x="1002" y="11751"/>
                  </a:cubicBezTo>
                  <a:cubicBezTo>
                    <a:pt x="1022" y="12144"/>
                    <a:pt x="1000" y="12539"/>
                    <a:pt x="935" y="12928"/>
                  </a:cubicBezTo>
                  <a:cubicBezTo>
                    <a:pt x="848" y="13252"/>
                    <a:pt x="734" y="13539"/>
                    <a:pt x="582" y="13750"/>
                  </a:cubicBezTo>
                  <a:lnTo>
                    <a:pt x="366" y="14030"/>
                  </a:lnTo>
                  <a:lnTo>
                    <a:pt x="168" y="14213"/>
                  </a:lnTo>
                  <a:lnTo>
                    <a:pt x="0" y="14373"/>
                  </a:lnTo>
                  <a:lnTo>
                    <a:pt x="221" y="14299"/>
                  </a:lnTo>
                  <a:lnTo>
                    <a:pt x="490" y="14203"/>
                  </a:lnTo>
                  <a:cubicBezTo>
                    <a:pt x="590" y="14150"/>
                    <a:pt x="701" y="14080"/>
                    <a:pt x="829" y="14000"/>
                  </a:cubicBezTo>
                  <a:cubicBezTo>
                    <a:pt x="965" y="13928"/>
                    <a:pt x="1068" y="13794"/>
                    <a:pt x="1210" y="13669"/>
                  </a:cubicBezTo>
                  <a:cubicBezTo>
                    <a:pt x="1346" y="13539"/>
                    <a:pt x="1442" y="13361"/>
                    <a:pt x="1565" y="13178"/>
                  </a:cubicBezTo>
                  <a:cubicBezTo>
                    <a:pt x="1762" y="12799"/>
                    <a:pt x="1936" y="12333"/>
                    <a:pt x="2017" y="11837"/>
                  </a:cubicBezTo>
                  <a:cubicBezTo>
                    <a:pt x="2113" y="11340"/>
                    <a:pt x="2173" y="10809"/>
                    <a:pt x="2213" y="10265"/>
                  </a:cubicBezTo>
                  <a:cubicBezTo>
                    <a:pt x="2251" y="9730"/>
                    <a:pt x="2290" y="9167"/>
                    <a:pt x="2331" y="8583"/>
                  </a:cubicBezTo>
                  <a:cubicBezTo>
                    <a:pt x="2379" y="8017"/>
                    <a:pt x="2436" y="7422"/>
                    <a:pt x="2521" y="6861"/>
                  </a:cubicBezTo>
                  <a:lnTo>
                    <a:pt x="2586" y="6439"/>
                  </a:lnTo>
                  <a:lnTo>
                    <a:pt x="2673" y="5985"/>
                  </a:lnTo>
                  <a:cubicBezTo>
                    <a:pt x="2732" y="5648"/>
                    <a:pt x="2783" y="5432"/>
                    <a:pt x="2863" y="5186"/>
                  </a:cubicBezTo>
                  <a:cubicBezTo>
                    <a:pt x="3020" y="4705"/>
                    <a:pt x="3282" y="4259"/>
                    <a:pt x="3608" y="3848"/>
                  </a:cubicBezTo>
                  <a:cubicBezTo>
                    <a:pt x="3937" y="3440"/>
                    <a:pt x="4335" y="3072"/>
                    <a:pt x="4762" y="2747"/>
                  </a:cubicBezTo>
                  <a:cubicBezTo>
                    <a:pt x="5620" y="2096"/>
                    <a:pt x="6566" y="1609"/>
                    <a:pt x="7398" y="1213"/>
                  </a:cubicBezTo>
                  <a:cubicBezTo>
                    <a:pt x="8236" y="831"/>
                    <a:pt x="8969" y="543"/>
                    <a:pt x="9486" y="346"/>
                  </a:cubicBezTo>
                  <a:lnTo>
                    <a:pt x="10311" y="42"/>
                  </a:lnTo>
                  <a:cubicBezTo>
                    <a:pt x="10311" y="42"/>
                    <a:pt x="10017" y="0"/>
                    <a:pt x="94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1852725" y="502325"/>
              <a:ext cx="592200" cy="1685475"/>
            </a:xfrm>
            <a:custGeom>
              <a:avLst/>
              <a:gdLst/>
              <a:ahLst/>
              <a:cxnLst/>
              <a:rect l="l" t="t" r="r" b="b"/>
              <a:pathLst>
                <a:path w="23688" h="67419" extrusionOk="0">
                  <a:moveTo>
                    <a:pt x="2319" y="0"/>
                  </a:moveTo>
                  <a:cubicBezTo>
                    <a:pt x="2086" y="0"/>
                    <a:pt x="2189" y="1265"/>
                    <a:pt x="3026" y="5069"/>
                  </a:cubicBezTo>
                  <a:cubicBezTo>
                    <a:pt x="3026" y="5069"/>
                    <a:pt x="1441" y="1094"/>
                    <a:pt x="1091" y="1094"/>
                  </a:cubicBezTo>
                  <a:cubicBezTo>
                    <a:pt x="901" y="1094"/>
                    <a:pt x="1075" y="2268"/>
                    <a:pt x="2067" y="5891"/>
                  </a:cubicBezTo>
                  <a:cubicBezTo>
                    <a:pt x="2067" y="5891"/>
                    <a:pt x="605" y="2418"/>
                    <a:pt x="217" y="2418"/>
                  </a:cubicBezTo>
                  <a:cubicBezTo>
                    <a:pt x="0" y="2418"/>
                    <a:pt x="120" y="3507"/>
                    <a:pt x="1021" y="6902"/>
                  </a:cubicBezTo>
                  <a:cubicBezTo>
                    <a:pt x="1021" y="6902"/>
                    <a:pt x="9169" y="46221"/>
                    <a:pt x="16914" y="62261"/>
                  </a:cubicBezTo>
                  <a:cubicBezTo>
                    <a:pt x="18713" y="65988"/>
                    <a:pt x="19967" y="67419"/>
                    <a:pt x="20831" y="67419"/>
                  </a:cubicBezTo>
                  <a:cubicBezTo>
                    <a:pt x="23687" y="67419"/>
                    <a:pt x="22294" y="51805"/>
                    <a:pt x="22294" y="51805"/>
                  </a:cubicBezTo>
                  <a:cubicBezTo>
                    <a:pt x="22294" y="51805"/>
                    <a:pt x="11190" y="24414"/>
                    <a:pt x="6347" y="6843"/>
                  </a:cubicBezTo>
                  <a:cubicBezTo>
                    <a:pt x="6347" y="6843"/>
                    <a:pt x="5519" y="167"/>
                    <a:pt x="4990" y="167"/>
                  </a:cubicBezTo>
                  <a:cubicBezTo>
                    <a:pt x="4762" y="167"/>
                    <a:pt x="4590" y="1413"/>
                    <a:pt x="4564" y="4979"/>
                  </a:cubicBezTo>
                  <a:cubicBezTo>
                    <a:pt x="4564" y="4979"/>
                    <a:pt x="2781" y="0"/>
                    <a:pt x="2319"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1994150" y="598000"/>
              <a:ext cx="64800" cy="188125"/>
            </a:xfrm>
            <a:custGeom>
              <a:avLst/>
              <a:gdLst/>
              <a:ahLst/>
              <a:cxnLst/>
              <a:rect l="l" t="t" r="r" b="b"/>
              <a:pathLst>
                <a:path w="2592" h="7525" extrusionOk="0">
                  <a:moveTo>
                    <a:pt x="2392" y="0"/>
                  </a:moveTo>
                  <a:cubicBezTo>
                    <a:pt x="2091" y="0"/>
                    <a:pt x="1041" y="2259"/>
                    <a:pt x="1041" y="2259"/>
                  </a:cubicBezTo>
                  <a:cubicBezTo>
                    <a:pt x="1041" y="2259"/>
                    <a:pt x="0" y="7524"/>
                    <a:pt x="304" y="7524"/>
                  </a:cubicBezTo>
                  <a:cubicBezTo>
                    <a:pt x="426" y="7524"/>
                    <a:pt x="765" y="6677"/>
                    <a:pt x="1474" y="4303"/>
                  </a:cubicBezTo>
                  <a:cubicBezTo>
                    <a:pt x="2461" y="995"/>
                    <a:pt x="2591" y="0"/>
                    <a:pt x="2392"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2110050" y="1623675"/>
              <a:ext cx="939400" cy="1043450"/>
            </a:xfrm>
            <a:custGeom>
              <a:avLst/>
              <a:gdLst/>
              <a:ahLst/>
              <a:cxnLst/>
              <a:rect l="l" t="t" r="r" b="b"/>
              <a:pathLst>
                <a:path w="37576" h="41738" extrusionOk="0">
                  <a:moveTo>
                    <a:pt x="10212" y="1"/>
                  </a:moveTo>
                  <a:lnTo>
                    <a:pt x="1" y="3714"/>
                  </a:lnTo>
                  <a:cubicBezTo>
                    <a:pt x="3547" y="14822"/>
                    <a:pt x="9550" y="26794"/>
                    <a:pt x="9550" y="26794"/>
                  </a:cubicBezTo>
                  <a:lnTo>
                    <a:pt x="7232" y="39415"/>
                  </a:lnTo>
                  <a:cubicBezTo>
                    <a:pt x="13205" y="41116"/>
                    <a:pt x="18158" y="41738"/>
                    <a:pt x="22209" y="41738"/>
                  </a:cubicBezTo>
                  <a:cubicBezTo>
                    <a:pt x="33237" y="41738"/>
                    <a:pt x="37575" y="37128"/>
                    <a:pt x="37575" y="37128"/>
                  </a:cubicBezTo>
                  <a:lnTo>
                    <a:pt x="34018" y="26288"/>
                  </a:lnTo>
                  <a:cubicBezTo>
                    <a:pt x="34018" y="26288"/>
                    <a:pt x="34807" y="14297"/>
                    <a:pt x="34089" y="9680"/>
                  </a:cubicBezTo>
                  <a:cubicBezTo>
                    <a:pt x="33566" y="6312"/>
                    <a:pt x="27697" y="5856"/>
                    <a:pt x="24558" y="5856"/>
                  </a:cubicBezTo>
                  <a:cubicBezTo>
                    <a:pt x="23393" y="5856"/>
                    <a:pt x="22604" y="5919"/>
                    <a:pt x="22604" y="5919"/>
                  </a:cubicBezTo>
                  <a:cubicBezTo>
                    <a:pt x="21264" y="8155"/>
                    <a:pt x="19759" y="8855"/>
                    <a:pt x="18401" y="8855"/>
                  </a:cubicBezTo>
                  <a:cubicBezTo>
                    <a:pt x="16128" y="8855"/>
                    <a:pt x="14264" y="6896"/>
                    <a:pt x="14264" y="6896"/>
                  </a:cubicBezTo>
                  <a:lnTo>
                    <a:pt x="13065" y="6932"/>
                  </a:lnTo>
                  <a:lnTo>
                    <a:pt x="102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2269275" y="2123925"/>
              <a:ext cx="780150" cy="543175"/>
            </a:xfrm>
            <a:custGeom>
              <a:avLst/>
              <a:gdLst/>
              <a:ahLst/>
              <a:cxnLst/>
              <a:rect l="l" t="t" r="r" b="b"/>
              <a:pathLst>
                <a:path w="31206" h="21727" extrusionOk="0">
                  <a:moveTo>
                    <a:pt x="0" y="0"/>
                  </a:moveTo>
                  <a:lnTo>
                    <a:pt x="0" y="0"/>
                  </a:lnTo>
                  <a:cubicBezTo>
                    <a:pt x="1813" y="4055"/>
                    <a:pt x="3181" y="6782"/>
                    <a:pt x="3181" y="6782"/>
                  </a:cubicBezTo>
                  <a:lnTo>
                    <a:pt x="861" y="19404"/>
                  </a:lnTo>
                  <a:cubicBezTo>
                    <a:pt x="6834" y="21104"/>
                    <a:pt x="11787" y="21726"/>
                    <a:pt x="15838" y="21726"/>
                  </a:cubicBezTo>
                  <a:cubicBezTo>
                    <a:pt x="26867" y="21726"/>
                    <a:pt x="31205" y="17117"/>
                    <a:pt x="31205" y="17117"/>
                  </a:cubicBezTo>
                  <a:lnTo>
                    <a:pt x="27951" y="7205"/>
                  </a:lnTo>
                  <a:cubicBezTo>
                    <a:pt x="27851" y="7206"/>
                    <a:pt x="27750" y="7206"/>
                    <a:pt x="27649" y="7206"/>
                  </a:cubicBezTo>
                  <a:cubicBezTo>
                    <a:pt x="24075" y="7206"/>
                    <a:pt x="20481" y="6729"/>
                    <a:pt x="17089" y="5985"/>
                  </a:cubicBezTo>
                  <a:cubicBezTo>
                    <a:pt x="11232" y="4701"/>
                    <a:pt x="5437" y="268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2803200" y="1888725"/>
              <a:ext cx="375450" cy="345375"/>
            </a:xfrm>
            <a:custGeom>
              <a:avLst/>
              <a:gdLst/>
              <a:ahLst/>
              <a:cxnLst/>
              <a:rect l="l" t="t" r="r" b="b"/>
              <a:pathLst>
                <a:path w="15018" h="13815" extrusionOk="0">
                  <a:moveTo>
                    <a:pt x="5752" y="1"/>
                  </a:moveTo>
                  <a:cubicBezTo>
                    <a:pt x="5752" y="1"/>
                    <a:pt x="0" y="13815"/>
                    <a:pt x="3819" y="13815"/>
                  </a:cubicBezTo>
                  <a:cubicBezTo>
                    <a:pt x="4439" y="13815"/>
                    <a:pt x="5310" y="13451"/>
                    <a:pt x="6499" y="12606"/>
                  </a:cubicBezTo>
                  <a:cubicBezTo>
                    <a:pt x="15017" y="6552"/>
                    <a:pt x="5752" y="1"/>
                    <a:pt x="57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DE7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1234375" y="1530025"/>
              <a:ext cx="130775" cy="136900"/>
            </a:xfrm>
            <a:custGeom>
              <a:avLst/>
              <a:gdLst/>
              <a:ahLst/>
              <a:cxnLst/>
              <a:rect l="l" t="t" r="r" b="b"/>
              <a:pathLst>
                <a:path w="5231" h="5476" extrusionOk="0">
                  <a:moveTo>
                    <a:pt x="1768" y="0"/>
                  </a:moveTo>
                  <a:cubicBezTo>
                    <a:pt x="1768" y="1"/>
                    <a:pt x="0" y="1475"/>
                    <a:pt x="4026" y="5108"/>
                  </a:cubicBezTo>
                  <a:cubicBezTo>
                    <a:pt x="4309" y="5364"/>
                    <a:pt x="4486" y="5476"/>
                    <a:pt x="4579" y="5476"/>
                  </a:cubicBezTo>
                  <a:cubicBezTo>
                    <a:pt x="5231" y="5476"/>
                    <a:pt x="1768" y="1"/>
                    <a:pt x="17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1201600" y="1392475"/>
              <a:ext cx="211750" cy="191875"/>
            </a:xfrm>
            <a:custGeom>
              <a:avLst/>
              <a:gdLst/>
              <a:ahLst/>
              <a:cxnLst/>
              <a:rect l="l" t="t" r="r" b="b"/>
              <a:pathLst>
                <a:path w="8470" h="7675" extrusionOk="0">
                  <a:moveTo>
                    <a:pt x="4203" y="0"/>
                  </a:moveTo>
                  <a:cubicBezTo>
                    <a:pt x="2375" y="0"/>
                    <a:pt x="752" y="1270"/>
                    <a:pt x="400" y="3100"/>
                  </a:cubicBezTo>
                  <a:cubicBezTo>
                    <a:pt x="1" y="5179"/>
                    <a:pt x="1393" y="7194"/>
                    <a:pt x="3511" y="7602"/>
                  </a:cubicBezTo>
                  <a:cubicBezTo>
                    <a:pt x="3764" y="7651"/>
                    <a:pt x="4016" y="7674"/>
                    <a:pt x="4265" y="7674"/>
                  </a:cubicBezTo>
                  <a:cubicBezTo>
                    <a:pt x="6094" y="7674"/>
                    <a:pt x="7717" y="6405"/>
                    <a:pt x="8070" y="4574"/>
                  </a:cubicBezTo>
                  <a:cubicBezTo>
                    <a:pt x="8469" y="2496"/>
                    <a:pt x="7077" y="479"/>
                    <a:pt x="4958" y="73"/>
                  </a:cubicBezTo>
                  <a:cubicBezTo>
                    <a:pt x="4704" y="24"/>
                    <a:pt x="4452" y="0"/>
                    <a:pt x="4203"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1253200" y="1204250"/>
              <a:ext cx="558275" cy="657350"/>
            </a:xfrm>
            <a:custGeom>
              <a:avLst/>
              <a:gdLst/>
              <a:ahLst/>
              <a:cxnLst/>
              <a:rect l="l" t="t" r="r" b="b"/>
              <a:pathLst>
                <a:path w="22331" h="26294" extrusionOk="0">
                  <a:moveTo>
                    <a:pt x="10529" y="1"/>
                  </a:moveTo>
                  <a:cubicBezTo>
                    <a:pt x="6466" y="1"/>
                    <a:pt x="4662" y="3389"/>
                    <a:pt x="2704" y="7346"/>
                  </a:cubicBezTo>
                  <a:cubicBezTo>
                    <a:pt x="0" y="12815"/>
                    <a:pt x="2080" y="23494"/>
                    <a:pt x="11427" y="26014"/>
                  </a:cubicBezTo>
                  <a:cubicBezTo>
                    <a:pt x="12121" y="26201"/>
                    <a:pt x="12795" y="26294"/>
                    <a:pt x="13444" y="26294"/>
                  </a:cubicBezTo>
                  <a:cubicBezTo>
                    <a:pt x="17978" y="26294"/>
                    <a:pt x="21293" y="21783"/>
                    <a:pt x="21799" y="13561"/>
                  </a:cubicBezTo>
                  <a:cubicBezTo>
                    <a:pt x="22330" y="4951"/>
                    <a:pt x="16308" y="1641"/>
                    <a:pt x="16308" y="1641"/>
                  </a:cubicBezTo>
                  <a:cubicBezTo>
                    <a:pt x="13963" y="495"/>
                    <a:pt x="12081" y="1"/>
                    <a:pt x="10529"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1165600" y="1043800"/>
              <a:ext cx="758725" cy="478450"/>
            </a:xfrm>
            <a:custGeom>
              <a:avLst/>
              <a:gdLst/>
              <a:ahLst/>
              <a:cxnLst/>
              <a:rect l="l" t="t" r="r" b="b"/>
              <a:pathLst>
                <a:path w="30349" h="19138" extrusionOk="0">
                  <a:moveTo>
                    <a:pt x="18688" y="1"/>
                  </a:moveTo>
                  <a:cubicBezTo>
                    <a:pt x="18582" y="1"/>
                    <a:pt x="18474" y="1"/>
                    <a:pt x="18366" y="3"/>
                  </a:cubicBezTo>
                  <a:cubicBezTo>
                    <a:pt x="14461" y="71"/>
                    <a:pt x="11683" y="902"/>
                    <a:pt x="9719" y="1961"/>
                  </a:cubicBezTo>
                  <a:lnTo>
                    <a:pt x="9719" y="1961"/>
                  </a:lnTo>
                  <a:cubicBezTo>
                    <a:pt x="9328" y="1777"/>
                    <a:pt x="8834" y="1663"/>
                    <a:pt x="8211" y="1663"/>
                  </a:cubicBezTo>
                  <a:cubicBezTo>
                    <a:pt x="7871" y="1663"/>
                    <a:pt x="7493" y="1697"/>
                    <a:pt x="7072" y="1771"/>
                  </a:cubicBezTo>
                  <a:cubicBezTo>
                    <a:pt x="2652" y="2557"/>
                    <a:pt x="1" y="9333"/>
                    <a:pt x="2358" y="15522"/>
                  </a:cubicBezTo>
                  <a:cubicBezTo>
                    <a:pt x="2358" y="15522"/>
                    <a:pt x="3835" y="14208"/>
                    <a:pt x="5139" y="14208"/>
                  </a:cubicBezTo>
                  <a:cubicBezTo>
                    <a:pt x="5261" y="14208"/>
                    <a:pt x="5382" y="14220"/>
                    <a:pt x="5500" y="14245"/>
                  </a:cubicBezTo>
                  <a:cubicBezTo>
                    <a:pt x="5500" y="14245"/>
                    <a:pt x="6875" y="16013"/>
                    <a:pt x="5894" y="19058"/>
                  </a:cubicBezTo>
                  <a:cubicBezTo>
                    <a:pt x="5894" y="19058"/>
                    <a:pt x="6078" y="19137"/>
                    <a:pt x="6351" y="19137"/>
                  </a:cubicBezTo>
                  <a:cubicBezTo>
                    <a:pt x="7170" y="19137"/>
                    <a:pt x="8791" y="18419"/>
                    <a:pt x="8643" y="12673"/>
                  </a:cubicBezTo>
                  <a:cubicBezTo>
                    <a:pt x="8643" y="12673"/>
                    <a:pt x="11198" y="11888"/>
                    <a:pt x="11492" y="9333"/>
                  </a:cubicBezTo>
                  <a:cubicBezTo>
                    <a:pt x="11492" y="9333"/>
                    <a:pt x="13947" y="13852"/>
                    <a:pt x="19055" y="14834"/>
                  </a:cubicBezTo>
                  <a:lnTo>
                    <a:pt x="17679" y="11690"/>
                  </a:lnTo>
                  <a:lnTo>
                    <a:pt x="17679" y="11690"/>
                  </a:lnTo>
                  <a:cubicBezTo>
                    <a:pt x="17679" y="11690"/>
                    <a:pt x="22491" y="15030"/>
                    <a:pt x="27993" y="15718"/>
                  </a:cubicBezTo>
                  <a:cubicBezTo>
                    <a:pt x="27993" y="15718"/>
                    <a:pt x="29879" y="9040"/>
                    <a:pt x="25480" y="4670"/>
                  </a:cubicBezTo>
                  <a:lnTo>
                    <a:pt x="25480" y="4670"/>
                  </a:lnTo>
                  <a:cubicBezTo>
                    <a:pt x="27330" y="6104"/>
                    <a:pt x="29584" y="8120"/>
                    <a:pt x="30349" y="9922"/>
                  </a:cubicBezTo>
                  <a:cubicBezTo>
                    <a:pt x="30349" y="9922"/>
                    <a:pt x="29674" y="1"/>
                    <a:pt x="1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1484575" y="2389175"/>
              <a:ext cx="445450" cy="466925"/>
            </a:xfrm>
            <a:custGeom>
              <a:avLst/>
              <a:gdLst/>
              <a:ahLst/>
              <a:cxnLst/>
              <a:rect l="l" t="t" r="r" b="b"/>
              <a:pathLst>
                <a:path w="17818" h="18677" extrusionOk="0">
                  <a:moveTo>
                    <a:pt x="1303" y="0"/>
                  </a:moveTo>
                  <a:cubicBezTo>
                    <a:pt x="1269" y="0"/>
                    <a:pt x="1245" y="17"/>
                    <a:pt x="1232" y="52"/>
                  </a:cubicBezTo>
                  <a:cubicBezTo>
                    <a:pt x="1" y="3385"/>
                    <a:pt x="2256" y="18677"/>
                    <a:pt x="4946" y="18677"/>
                  </a:cubicBezTo>
                  <a:cubicBezTo>
                    <a:pt x="5048" y="18677"/>
                    <a:pt x="5151" y="18655"/>
                    <a:pt x="5255" y="18609"/>
                  </a:cubicBezTo>
                  <a:cubicBezTo>
                    <a:pt x="17133" y="13345"/>
                    <a:pt x="17818" y="190"/>
                    <a:pt x="17818" y="189"/>
                  </a:cubicBezTo>
                  <a:lnTo>
                    <a:pt x="17818" y="189"/>
                  </a:lnTo>
                  <a:lnTo>
                    <a:pt x="10724" y="2690"/>
                  </a:lnTo>
                  <a:cubicBezTo>
                    <a:pt x="10724" y="2690"/>
                    <a:pt x="9359" y="4778"/>
                    <a:pt x="8109" y="7462"/>
                  </a:cubicBezTo>
                  <a:cubicBezTo>
                    <a:pt x="8095" y="7492"/>
                    <a:pt x="8072" y="7506"/>
                    <a:pt x="8039" y="7506"/>
                  </a:cubicBezTo>
                  <a:cubicBezTo>
                    <a:pt x="7304" y="7506"/>
                    <a:pt x="2027" y="0"/>
                    <a:pt x="1303"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484575" y="2389175"/>
              <a:ext cx="345550" cy="466925"/>
            </a:xfrm>
            <a:custGeom>
              <a:avLst/>
              <a:gdLst/>
              <a:ahLst/>
              <a:cxnLst/>
              <a:rect l="l" t="t" r="r" b="b"/>
              <a:pathLst>
                <a:path w="13822" h="18677" extrusionOk="0">
                  <a:moveTo>
                    <a:pt x="1304" y="0"/>
                  </a:moveTo>
                  <a:cubicBezTo>
                    <a:pt x="1270" y="0"/>
                    <a:pt x="1246" y="17"/>
                    <a:pt x="1233" y="52"/>
                  </a:cubicBezTo>
                  <a:cubicBezTo>
                    <a:pt x="1" y="3385"/>
                    <a:pt x="2256" y="18677"/>
                    <a:pt x="4947" y="18677"/>
                  </a:cubicBezTo>
                  <a:cubicBezTo>
                    <a:pt x="5049" y="18677"/>
                    <a:pt x="5153" y="18655"/>
                    <a:pt x="5256" y="18609"/>
                  </a:cubicBezTo>
                  <a:cubicBezTo>
                    <a:pt x="9240" y="16844"/>
                    <a:pt x="11960" y="14190"/>
                    <a:pt x="13821" y="11444"/>
                  </a:cubicBezTo>
                  <a:cubicBezTo>
                    <a:pt x="13450" y="10563"/>
                    <a:pt x="13105" y="9724"/>
                    <a:pt x="12871" y="8960"/>
                  </a:cubicBezTo>
                  <a:cubicBezTo>
                    <a:pt x="12217" y="6834"/>
                    <a:pt x="11709" y="4644"/>
                    <a:pt x="11465" y="2430"/>
                  </a:cubicBezTo>
                  <a:lnTo>
                    <a:pt x="10725" y="2690"/>
                  </a:lnTo>
                  <a:cubicBezTo>
                    <a:pt x="10725" y="2690"/>
                    <a:pt x="9361" y="4778"/>
                    <a:pt x="8111" y="7463"/>
                  </a:cubicBezTo>
                  <a:cubicBezTo>
                    <a:pt x="8097" y="7493"/>
                    <a:pt x="8073" y="7507"/>
                    <a:pt x="8041" y="7507"/>
                  </a:cubicBezTo>
                  <a:cubicBezTo>
                    <a:pt x="7305" y="7507"/>
                    <a:pt x="2028" y="0"/>
                    <a:pt x="130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905075" y="5023500"/>
              <a:ext cx="344375" cy="223725"/>
            </a:xfrm>
            <a:custGeom>
              <a:avLst/>
              <a:gdLst/>
              <a:ahLst/>
              <a:cxnLst/>
              <a:rect l="l" t="t" r="r" b="b"/>
              <a:pathLst>
                <a:path w="13775" h="8949" extrusionOk="0">
                  <a:moveTo>
                    <a:pt x="7304" y="1"/>
                  </a:moveTo>
                  <a:lnTo>
                    <a:pt x="7757" y="5319"/>
                  </a:lnTo>
                  <a:cubicBezTo>
                    <a:pt x="7757" y="5319"/>
                    <a:pt x="1" y="6781"/>
                    <a:pt x="149" y="8171"/>
                  </a:cubicBezTo>
                  <a:cubicBezTo>
                    <a:pt x="213" y="8778"/>
                    <a:pt x="2823" y="8949"/>
                    <a:pt x="5742" y="8949"/>
                  </a:cubicBezTo>
                  <a:cubicBezTo>
                    <a:pt x="9502" y="8949"/>
                    <a:pt x="13775" y="8665"/>
                    <a:pt x="13775" y="8665"/>
                  </a:cubicBezTo>
                  <a:lnTo>
                    <a:pt x="13266" y="1653"/>
                  </a:lnTo>
                  <a:lnTo>
                    <a:pt x="73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908625" y="5174900"/>
              <a:ext cx="340825" cy="72300"/>
            </a:xfrm>
            <a:custGeom>
              <a:avLst/>
              <a:gdLst/>
              <a:ahLst/>
              <a:cxnLst/>
              <a:rect l="l" t="t" r="r" b="b"/>
              <a:pathLst>
                <a:path w="13633" h="2892" extrusionOk="0">
                  <a:moveTo>
                    <a:pt x="4370" y="0"/>
                  </a:moveTo>
                  <a:cubicBezTo>
                    <a:pt x="2768" y="421"/>
                    <a:pt x="1033" y="980"/>
                    <a:pt x="330" y="1562"/>
                  </a:cubicBezTo>
                  <a:lnTo>
                    <a:pt x="328" y="1562"/>
                  </a:lnTo>
                  <a:cubicBezTo>
                    <a:pt x="277" y="1604"/>
                    <a:pt x="227" y="1650"/>
                    <a:pt x="182" y="1698"/>
                  </a:cubicBezTo>
                  <a:lnTo>
                    <a:pt x="181" y="1699"/>
                  </a:lnTo>
                  <a:cubicBezTo>
                    <a:pt x="143" y="1742"/>
                    <a:pt x="108" y="1787"/>
                    <a:pt x="78" y="1835"/>
                  </a:cubicBezTo>
                  <a:cubicBezTo>
                    <a:pt x="71" y="1846"/>
                    <a:pt x="70" y="1856"/>
                    <a:pt x="64" y="1866"/>
                  </a:cubicBezTo>
                  <a:cubicBezTo>
                    <a:pt x="45" y="1900"/>
                    <a:pt x="29" y="1936"/>
                    <a:pt x="17" y="1973"/>
                  </a:cubicBezTo>
                  <a:cubicBezTo>
                    <a:pt x="5" y="2018"/>
                    <a:pt x="1" y="2066"/>
                    <a:pt x="5" y="2113"/>
                  </a:cubicBezTo>
                  <a:cubicBezTo>
                    <a:pt x="11" y="2151"/>
                    <a:pt x="24" y="2186"/>
                    <a:pt x="46" y="2218"/>
                  </a:cubicBezTo>
                  <a:cubicBezTo>
                    <a:pt x="49" y="2221"/>
                    <a:pt x="50" y="2226"/>
                    <a:pt x="53" y="2230"/>
                  </a:cubicBezTo>
                  <a:cubicBezTo>
                    <a:pt x="80" y="2264"/>
                    <a:pt x="110" y="2294"/>
                    <a:pt x="146" y="2321"/>
                  </a:cubicBezTo>
                  <a:cubicBezTo>
                    <a:pt x="153" y="2325"/>
                    <a:pt x="159" y="2331"/>
                    <a:pt x="165" y="2335"/>
                  </a:cubicBezTo>
                  <a:cubicBezTo>
                    <a:pt x="210" y="2365"/>
                    <a:pt x="257" y="2392"/>
                    <a:pt x="305" y="2414"/>
                  </a:cubicBezTo>
                  <a:lnTo>
                    <a:pt x="334" y="2428"/>
                  </a:lnTo>
                  <a:cubicBezTo>
                    <a:pt x="396" y="2455"/>
                    <a:pt x="458" y="2479"/>
                    <a:pt x="523" y="2499"/>
                  </a:cubicBezTo>
                  <a:lnTo>
                    <a:pt x="554" y="2509"/>
                  </a:lnTo>
                  <a:cubicBezTo>
                    <a:pt x="627" y="2533"/>
                    <a:pt x="707" y="2555"/>
                    <a:pt x="793" y="2575"/>
                  </a:cubicBezTo>
                  <a:lnTo>
                    <a:pt x="811" y="2580"/>
                  </a:lnTo>
                  <a:cubicBezTo>
                    <a:pt x="899" y="2600"/>
                    <a:pt x="995" y="2619"/>
                    <a:pt x="1096" y="2638"/>
                  </a:cubicBezTo>
                  <a:lnTo>
                    <a:pt x="1114" y="2642"/>
                  </a:lnTo>
                  <a:cubicBezTo>
                    <a:pt x="1216" y="2660"/>
                    <a:pt x="1324" y="2676"/>
                    <a:pt x="1435" y="2692"/>
                  </a:cubicBezTo>
                  <a:lnTo>
                    <a:pt x="1481" y="2700"/>
                  </a:lnTo>
                  <a:cubicBezTo>
                    <a:pt x="1590" y="2714"/>
                    <a:pt x="1706" y="2727"/>
                    <a:pt x="1826" y="2740"/>
                  </a:cubicBezTo>
                  <a:lnTo>
                    <a:pt x="1884" y="2748"/>
                  </a:lnTo>
                  <a:cubicBezTo>
                    <a:pt x="2004" y="2759"/>
                    <a:pt x="2130" y="2771"/>
                    <a:pt x="2259" y="2783"/>
                  </a:cubicBezTo>
                  <a:lnTo>
                    <a:pt x="2319" y="2787"/>
                  </a:lnTo>
                  <a:cubicBezTo>
                    <a:pt x="2452" y="2797"/>
                    <a:pt x="2589" y="2808"/>
                    <a:pt x="2731" y="2817"/>
                  </a:cubicBezTo>
                  <a:lnTo>
                    <a:pt x="2768" y="2819"/>
                  </a:lnTo>
                  <a:cubicBezTo>
                    <a:pt x="3067" y="2837"/>
                    <a:pt x="3383" y="2852"/>
                    <a:pt x="3712" y="2865"/>
                  </a:cubicBezTo>
                  <a:lnTo>
                    <a:pt x="3755" y="2866"/>
                  </a:lnTo>
                  <a:cubicBezTo>
                    <a:pt x="3913" y="2871"/>
                    <a:pt x="4073" y="2875"/>
                    <a:pt x="4236" y="2879"/>
                  </a:cubicBezTo>
                  <a:lnTo>
                    <a:pt x="4299" y="2879"/>
                  </a:lnTo>
                  <a:cubicBezTo>
                    <a:pt x="4459" y="2884"/>
                    <a:pt x="4623" y="2887"/>
                    <a:pt x="4788" y="2888"/>
                  </a:cubicBezTo>
                  <a:lnTo>
                    <a:pt x="4853" y="2888"/>
                  </a:lnTo>
                  <a:cubicBezTo>
                    <a:pt x="5021" y="2890"/>
                    <a:pt x="5189" y="2891"/>
                    <a:pt x="5360" y="2891"/>
                  </a:cubicBezTo>
                  <a:lnTo>
                    <a:pt x="5411" y="2891"/>
                  </a:lnTo>
                  <a:cubicBezTo>
                    <a:pt x="5477" y="2891"/>
                    <a:pt x="5543" y="2891"/>
                    <a:pt x="5608" y="2891"/>
                  </a:cubicBezTo>
                  <a:cubicBezTo>
                    <a:pt x="9367" y="2891"/>
                    <a:pt x="13633" y="2609"/>
                    <a:pt x="13633" y="2609"/>
                  </a:cubicBezTo>
                  <a:lnTo>
                    <a:pt x="13571" y="1774"/>
                  </a:lnTo>
                  <a:cubicBezTo>
                    <a:pt x="12887" y="1817"/>
                    <a:pt x="9068" y="2050"/>
                    <a:pt x="5665" y="2050"/>
                  </a:cubicBezTo>
                  <a:cubicBezTo>
                    <a:pt x="5644" y="2050"/>
                    <a:pt x="5623" y="2050"/>
                    <a:pt x="5602" y="2050"/>
                  </a:cubicBezTo>
                  <a:cubicBezTo>
                    <a:pt x="5262" y="1326"/>
                    <a:pt x="4850" y="639"/>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170350" y="5148775"/>
              <a:ext cx="52275" cy="49800"/>
            </a:xfrm>
            <a:custGeom>
              <a:avLst/>
              <a:gdLst/>
              <a:ahLst/>
              <a:cxnLst/>
              <a:rect l="l" t="t" r="r" b="b"/>
              <a:pathLst>
                <a:path w="2091" h="1992" extrusionOk="0">
                  <a:moveTo>
                    <a:pt x="1016" y="1"/>
                  </a:moveTo>
                  <a:cubicBezTo>
                    <a:pt x="494" y="1"/>
                    <a:pt x="55" y="408"/>
                    <a:pt x="24" y="937"/>
                  </a:cubicBezTo>
                  <a:cubicBezTo>
                    <a:pt x="1" y="1339"/>
                    <a:pt x="221" y="1716"/>
                    <a:pt x="583" y="1892"/>
                  </a:cubicBezTo>
                  <a:cubicBezTo>
                    <a:pt x="721" y="1959"/>
                    <a:pt x="869" y="1991"/>
                    <a:pt x="1017" y="1991"/>
                  </a:cubicBezTo>
                  <a:cubicBezTo>
                    <a:pt x="1256" y="1991"/>
                    <a:pt x="1493" y="1905"/>
                    <a:pt x="1679" y="1740"/>
                  </a:cubicBezTo>
                  <a:cubicBezTo>
                    <a:pt x="1979" y="1472"/>
                    <a:pt x="2090" y="1049"/>
                    <a:pt x="1957" y="669"/>
                  </a:cubicBezTo>
                  <a:cubicBezTo>
                    <a:pt x="1826" y="289"/>
                    <a:pt x="1478" y="26"/>
                    <a:pt x="1075" y="2"/>
                  </a:cubicBezTo>
                  <a:cubicBezTo>
                    <a:pt x="1056" y="1"/>
                    <a:pt x="1036" y="1"/>
                    <a:pt x="10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041950" y="5164425"/>
              <a:ext cx="30350" cy="34100"/>
            </a:xfrm>
            <a:custGeom>
              <a:avLst/>
              <a:gdLst/>
              <a:ahLst/>
              <a:cxnLst/>
              <a:rect l="l" t="t" r="r" b="b"/>
              <a:pathLst>
                <a:path w="1214" h="1364" extrusionOk="0">
                  <a:moveTo>
                    <a:pt x="192" y="1"/>
                  </a:moveTo>
                  <a:cubicBezTo>
                    <a:pt x="155" y="1"/>
                    <a:pt x="118" y="13"/>
                    <a:pt x="87" y="37"/>
                  </a:cubicBezTo>
                  <a:cubicBezTo>
                    <a:pt x="14" y="94"/>
                    <a:pt x="1" y="201"/>
                    <a:pt x="59" y="274"/>
                  </a:cubicBezTo>
                  <a:lnTo>
                    <a:pt x="861" y="1299"/>
                  </a:lnTo>
                  <a:cubicBezTo>
                    <a:pt x="893" y="1340"/>
                    <a:pt x="943" y="1364"/>
                    <a:pt x="994" y="1364"/>
                  </a:cubicBezTo>
                  <a:cubicBezTo>
                    <a:pt x="1134" y="1364"/>
                    <a:pt x="1213" y="1201"/>
                    <a:pt x="1127" y="1092"/>
                  </a:cubicBezTo>
                  <a:lnTo>
                    <a:pt x="324" y="65"/>
                  </a:lnTo>
                  <a:cubicBezTo>
                    <a:pt x="291" y="23"/>
                    <a:pt x="242"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1068600" y="5156975"/>
              <a:ext cx="30300" cy="34100"/>
            </a:xfrm>
            <a:custGeom>
              <a:avLst/>
              <a:gdLst/>
              <a:ahLst/>
              <a:cxnLst/>
              <a:rect l="l" t="t" r="r" b="b"/>
              <a:pathLst>
                <a:path w="1212" h="1364" extrusionOk="0">
                  <a:moveTo>
                    <a:pt x="191" y="0"/>
                  </a:moveTo>
                  <a:cubicBezTo>
                    <a:pt x="155" y="0"/>
                    <a:pt x="118" y="12"/>
                    <a:pt x="87" y="37"/>
                  </a:cubicBezTo>
                  <a:cubicBezTo>
                    <a:pt x="13" y="94"/>
                    <a:pt x="1" y="201"/>
                    <a:pt x="58" y="274"/>
                  </a:cubicBezTo>
                  <a:lnTo>
                    <a:pt x="861" y="1299"/>
                  </a:lnTo>
                  <a:cubicBezTo>
                    <a:pt x="893" y="1340"/>
                    <a:pt x="941" y="1363"/>
                    <a:pt x="994" y="1363"/>
                  </a:cubicBezTo>
                  <a:cubicBezTo>
                    <a:pt x="1134" y="1363"/>
                    <a:pt x="1212" y="1201"/>
                    <a:pt x="1126" y="1091"/>
                  </a:cubicBezTo>
                  <a:lnTo>
                    <a:pt x="324" y="65"/>
                  </a:lnTo>
                  <a:cubicBezTo>
                    <a:pt x="290" y="23"/>
                    <a:pt x="241"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1093550" y="5152000"/>
              <a:ext cx="30325" cy="34100"/>
            </a:xfrm>
            <a:custGeom>
              <a:avLst/>
              <a:gdLst/>
              <a:ahLst/>
              <a:cxnLst/>
              <a:rect l="l" t="t" r="r" b="b"/>
              <a:pathLst>
                <a:path w="1213" h="1364" extrusionOk="0">
                  <a:moveTo>
                    <a:pt x="191" y="1"/>
                  </a:moveTo>
                  <a:cubicBezTo>
                    <a:pt x="154" y="1"/>
                    <a:pt x="117" y="12"/>
                    <a:pt x="87" y="37"/>
                  </a:cubicBezTo>
                  <a:cubicBezTo>
                    <a:pt x="13" y="94"/>
                    <a:pt x="0" y="201"/>
                    <a:pt x="57" y="274"/>
                  </a:cubicBezTo>
                  <a:lnTo>
                    <a:pt x="860" y="1299"/>
                  </a:lnTo>
                  <a:cubicBezTo>
                    <a:pt x="892" y="1340"/>
                    <a:pt x="941" y="1364"/>
                    <a:pt x="993" y="1364"/>
                  </a:cubicBezTo>
                  <a:cubicBezTo>
                    <a:pt x="1134" y="1364"/>
                    <a:pt x="1213" y="1201"/>
                    <a:pt x="1126" y="1090"/>
                  </a:cubicBezTo>
                  <a:lnTo>
                    <a:pt x="323" y="65"/>
                  </a:lnTo>
                  <a:cubicBezTo>
                    <a:pt x="290" y="23"/>
                    <a:pt x="240"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1550350" y="5033600"/>
              <a:ext cx="342525" cy="223650"/>
            </a:xfrm>
            <a:custGeom>
              <a:avLst/>
              <a:gdLst/>
              <a:ahLst/>
              <a:cxnLst/>
              <a:rect l="l" t="t" r="r" b="b"/>
              <a:pathLst>
                <a:path w="13701" h="8946" extrusionOk="0">
                  <a:moveTo>
                    <a:pt x="6171" y="0"/>
                  </a:moveTo>
                  <a:lnTo>
                    <a:pt x="268" y="1857"/>
                  </a:lnTo>
                  <a:lnTo>
                    <a:pt x="0" y="8882"/>
                  </a:lnTo>
                  <a:cubicBezTo>
                    <a:pt x="0" y="8882"/>
                    <a:pt x="1982" y="8946"/>
                    <a:pt x="4433" y="8946"/>
                  </a:cubicBezTo>
                  <a:cubicBezTo>
                    <a:pt x="8379" y="8946"/>
                    <a:pt x="13539" y="8781"/>
                    <a:pt x="13600" y="7922"/>
                  </a:cubicBezTo>
                  <a:cubicBezTo>
                    <a:pt x="13701" y="6528"/>
                    <a:pt x="5899" y="5332"/>
                    <a:pt x="5899" y="5332"/>
                  </a:cubicBezTo>
                  <a:lnTo>
                    <a:pt x="61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1550350" y="5182525"/>
              <a:ext cx="340075" cy="74700"/>
            </a:xfrm>
            <a:custGeom>
              <a:avLst/>
              <a:gdLst/>
              <a:ahLst/>
              <a:cxnLst/>
              <a:rect l="l" t="t" r="r" b="b"/>
              <a:pathLst>
                <a:path w="13603" h="2988" extrusionOk="0">
                  <a:moveTo>
                    <a:pt x="9166" y="1"/>
                  </a:moveTo>
                  <a:cubicBezTo>
                    <a:pt x="8708" y="656"/>
                    <a:pt x="8321" y="1358"/>
                    <a:pt x="8007" y="2092"/>
                  </a:cubicBezTo>
                  <a:cubicBezTo>
                    <a:pt x="6787" y="2135"/>
                    <a:pt x="5510" y="2149"/>
                    <a:pt x="4340" y="2149"/>
                  </a:cubicBezTo>
                  <a:cubicBezTo>
                    <a:pt x="2233" y="2149"/>
                    <a:pt x="475" y="2102"/>
                    <a:pt x="31" y="2089"/>
                  </a:cubicBezTo>
                  <a:lnTo>
                    <a:pt x="0" y="2924"/>
                  </a:lnTo>
                  <a:cubicBezTo>
                    <a:pt x="0" y="2924"/>
                    <a:pt x="1993" y="2988"/>
                    <a:pt x="4453" y="2988"/>
                  </a:cubicBezTo>
                  <a:cubicBezTo>
                    <a:pt x="5658" y="2988"/>
                    <a:pt x="6975" y="2972"/>
                    <a:pt x="8224" y="2927"/>
                  </a:cubicBezTo>
                  <a:lnTo>
                    <a:pt x="8277" y="2924"/>
                  </a:lnTo>
                  <a:cubicBezTo>
                    <a:pt x="8447" y="2918"/>
                    <a:pt x="8615" y="2911"/>
                    <a:pt x="8783" y="2903"/>
                  </a:cubicBezTo>
                  <a:lnTo>
                    <a:pt x="8847" y="2900"/>
                  </a:lnTo>
                  <a:cubicBezTo>
                    <a:pt x="9013" y="2893"/>
                    <a:pt x="9175" y="2884"/>
                    <a:pt x="9337" y="2876"/>
                  </a:cubicBezTo>
                  <a:lnTo>
                    <a:pt x="9399" y="2873"/>
                  </a:lnTo>
                  <a:cubicBezTo>
                    <a:pt x="9562" y="2862"/>
                    <a:pt x="9722" y="2852"/>
                    <a:pt x="9880" y="2842"/>
                  </a:cubicBezTo>
                  <a:lnTo>
                    <a:pt x="9922" y="2839"/>
                  </a:lnTo>
                  <a:cubicBezTo>
                    <a:pt x="10250" y="2817"/>
                    <a:pt x="10566" y="2792"/>
                    <a:pt x="10864" y="2762"/>
                  </a:cubicBezTo>
                  <a:lnTo>
                    <a:pt x="10901" y="2759"/>
                  </a:lnTo>
                  <a:cubicBezTo>
                    <a:pt x="11041" y="2745"/>
                    <a:pt x="11178" y="2731"/>
                    <a:pt x="11311" y="2715"/>
                  </a:cubicBezTo>
                  <a:lnTo>
                    <a:pt x="11370" y="2709"/>
                  </a:lnTo>
                  <a:cubicBezTo>
                    <a:pt x="11499" y="2693"/>
                    <a:pt x="11623" y="2677"/>
                    <a:pt x="11743" y="2661"/>
                  </a:cubicBezTo>
                  <a:lnTo>
                    <a:pt x="11801" y="2652"/>
                  </a:lnTo>
                  <a:cubicBezTo>
                    <a:pt x="11920" y="2634"/>
                    <a:pt x="12035" y="2617"/>
                    <a:pt x="12145" y="2598"/>
                  </a:cubicBezTo>
                  <a:lnTo>
                    <a:pt x="12189" y="2590"/>
                  </a:lnTo>
                  <a:cubicBezTo>
                    <a:pt x="12301" y="2570"/>
                    <a:pt x="12408" y="2550"/>
                    <a:pt x="12509" y="2529"/>
                  </a:cubicBezTo>
                  <a:lnTo>
                    <a:pt x="12527" y="2525"/>
                  </a:lnTo>
                  <a:cubicBezTo>
                    <a:pt x="12629" y="2503"/>
                    <a:pt x="12723" y="2479"/>
                    <a:pt x="12810" y="2456"/>
                  </a:cubicBezTo>
                  <a:lnTo>
                    <a:pt x="12828" y="2452"/>
                  </a:lnTo>
                  <a:cubicBezTo>
                    <a:pt x="12913" y="2428"/>
                    <a:pt x="12992" y="2403"/>
                    <a:pt x="13065" y="2377"/>
                  </a:cubicBezTo>
                  <a:cubicBezTo>
                    <a:pt x="13075" y="2374"/>
                    <a:pt x="13085" y="2370"/>
                    <a:pt x="13095" y="2367"/>
                  </a:cubicBezTo>
                  <a:cubicBezTo>
                    <a:pt x="13160" y="2343"/>
                    <a:pt x="13221" y="2317"/>
                    <a:pt x="13281" y="2288"/>
                  </a:cubicBezTo>
                  <a:lnTo>
                    <a:pt x="13309" y="2275"/>
                  </a:lnTo>
                  <a:cubicBezTo>
                    <a:pt x="13359" y="2250"/>
                    <a:pt x="13404" y="2221"/>
                    <a:pt x="13448" y="2190"/>
                  </a:cubicBezTo>
                  <a:cubicBezTo>
                    <a:pt x="13454" y="2184"/>
                    <a:pt x="13460" y="2180"/>
                    <a:pt x="13465" y="2175"/>
                  </a:cubicBezTo>
                  <a:cubicBezTo>
                    <a:pt x="13501" y="2147"/>
                    <a:pt x="13531" y="2117"/>
                    <a:pt x="13556" y="2082"/>
                  </a:cubicBezTo>
                  <a:cubicBezTo>
                    <a:pt x="13558" y="2077"/>
                    <a:pt x="13559" y="2073"/>
                    <a:pt x="13562" y="2070"/>
                  </a:cubicBezTo>
                  <a:cubicBezTo>
                    <a:pt x="13582" y="2038"/>
                    <a:pt x="13596" y="2001"/>
                    <a:pt x="13600" y="1963"/>
                  </a:cubicBezTo>
                  <a:cubicBezTo>
                    <a:pt x="13603" y="1916"/>
                    <a:pt x="13597" y="1868"/>
                    <a:pt x="13582" y="1823"/>
                  </a:cubicBezTo>
                  <a:cubicBezTo>
                    <a:pt x="13571" y="1786"/>
                    <a:pt x="13553" y="1751"/>
                    <a:pt x="13533" y="1719"/>
                  </a:cubicBezTo>
                  <a:cubicBezTo>
                    <a:pt x="13527" y="1709"/>
                    <a:pt x="13524" y="1698"/>
                    <a:pt x="13518" y="1688"/>
                  </a:cubicBezTo>
                  <a:cubicBezTo>
                    <a:pt x="13486" y="1640"/>
                    <a:pt x="13449" y="1596"/>
                    <a:pt x="13410" y="1557"/>
                  </a:cubicBezTo>
                  <a:cubicBezTo>
                    <a:pt x="13410" y="1555"/>
                    <a:pt x="13408" y="1555"/>
                    <a:pt x="13408" y="1555"/>
                  </a:cubicBezTo>
                  <a:cubicBezTo>
                    <a:pt x="13362" y="1507"/>
                    <a:pt x="13312" y="1463"/>
                    <a:pt x="13258" y="1424"/>
                  </a:cubicBezTo>
                  <a:cubicBezTo>
                    <a:pt x="12535" y="866"/>
                    <a:pt x="10782" y="366"/>
                    <a:pt x="9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1574875" y="5162500"/>
              <a:ext cx="52525" cy="49825"/>
            </a:xfrm>
            <a:custGeom>
              <a:avLst/>
              <a:gdLst/>
              <a:ahLst/>
              <a:cxnLst/>
              <a:rect l="l" t="t" r="r" b="b"/>
              <a:pathLst>
                <a:path w="2101" h="1993" extrusionOk="0">
                  <a:moveTo>
                    <a:pt x="1073" y="0"/>
                  </a:moveTo>
                  <a:cubicBezTo>
                    <a:pt x="1042" y="0"/>
                    <a:pt x="1010" y="2"/>
                    <a:pt x="979" y="5"/>
                  </a:cubicBezTo>
                  <a:cubicBezTo>
                    <a:pt x="578" y="43"/>
                    <a:pt x="239" y="318"/>
                    <a:pt x="120" y="702"/>
                  </a:cubicBezTo>
                  <a:cubicBezTo>
                    <a:pt x="0" y="1087"/>
                    <a:pt x="125" y="1505"/>
                    <a:pt x="435" y="1762"/>
                  </a:cubicBezTo>
                  <a:cubicBezTo>
                    <a:pt x="617" y="1914"/>
                    <a:pt x="843" y="1992"/>
                    <a:pt x="1071" y="1992"/>
                  </a:cubicBezTo>
                  <a:cubicBezTo>
                    <a:pt x="1229" y="1992"/>
                    <a:pt x="1389" y="1954"/>
                    <a:pt x="1536" y="1876"/>
                  </a:cubicBezTo>
                  <a:cubicBezTo>
                    <a:pt x="1893" y="1688"/>
                    <a:pt x="2100" y="1305"/>
                    <a:pt x="2062" y="904"/>
                  </a:cubicBezTo>
                  <a:cubicBezTo>
                    <a:pt x="2014" y="387"/>
                    <a:pt x="158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1725825" y="5173050"/>
              <a:ext cx="29450" cy="34775"/>
            </a:xfrm>
            <a:custGeom>
              <a:avLst/>
              <a:gdLst/>
              <a:ahLst/>
              <a:cxnLst/>
              <a:rect l="l" t="t" r="r" b="b"/>
              <a:pathLst>
                <a:path w="1178" h="1391" extrusionOk="0">
                  <a:moveTo>
                    <a:pt x="986" y="0"/>
                  </a:moveTo>
                  <a:cubicBezTo>
                    <a:pt x="934" y="0"/>
                    <a:pt x="883" y="25"/>
                    <a:pt x="850" y="70"/>
                  </a:cubicBezTo>
                  <a:lnTo>
                    <a:pt x="82" y="1123"/>
                  </a:lnTo>
                  <a:cubicBezTo>
                    <a:pt x="0" y="1234"/>
                    <a:pt x="81" y="1390"/>
                    <a:pt x="218" y="1390"/>
                  </a:cubicBezTo>
                  <a:cubicBezTo>
                    <a:pt x="272" y="1390"/>
                    <a:pt x="322" y="1365"/>
                    <a:pt x="354" y="1321"/>
                  </a:cubicBezTo>
                  <a:lnTo>
                    <a:pt x="1122" y="269"/>
                  </a:lnTo>
                  <a:cubicBezTo>
                    <a:pt x="1178" y="194"/>
                    <a:pt x="1162" y="89"/>
                    <a:pt x="1086" y="33"/>
                  </a:cubicBezTo>
                  <a:cubicBezTo>
                    <a:pt x="1055" y="11"/>
                    <a:pt x="1020" y="0"/>
                    <a:pt x="9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1699650" y="5166625"/>
              <a:ext cx="28650" cy="34675"/>
            </a:xfrm>
            <a:custGeom>
              <a:avLst/>
              <a:gdLst/>
              <a:ahLst/>
              <a:cxnLst/>
              <a:rect l="l" t="t" r="r" b="b"/>
              <a:pathLst>
                <a:path w="1146" h="1387" extrusionOk="0">
                  <a:moveTo>
                    <a:pt x="955" y="1"/>
                  </a:moveTo>
                  <a:cubicBezTo>
                    <a:pt x="905" y="1"/>
                    <a:pt x="855" y="23"/>
                    <a:pt x="822" y="66"/>
                  </a:cubicBezTo>
                  <a:lnTo>
                    <a:pt x="55" y="1118"/>
                  </a:lnTo>
                  <a:cubicBezTo>
                    <a:pt x="0" y="1194"/>
                    <a:pt x="17" y="1299"/>
                    <a:pt x="91" y="1355"/>
                  </a:cubicBezTo>
                  <a:cubicBezTo>
                    <a:pt x="120" y="1375"/>
                    <a:pt x="155" y="1387"/>
                    <a:pt x="191" y="1387"/>
                  </a:cubicBezTo>
                  <a:cubicBezTo>
                    <a:pt x="245" y="1387"/>
                    <a:pt x="296" y="1361"/>
                    <a:pt x="328" y="1317"/>
                  </a:cubicBezTo>
                  <a:lnTo>
                    <a:pt x="1094" y="265"/>
                  </a:lnTo>
                  <a:cubicBezTo>
                    <a:pt x="1145" y="189"/>
                    <a:pt x="1128" y="87"/>
                    <a:pt x="1055" y="33"/>
                  </a:cubicBezTo>
                  <a:cubicBezTo>
                    <a:pt x="1024" y="11"/>
                    <a:pt x="989" y="1"/>
                    <a:pt x="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1673875" y="5162500"/>
              <a:ext cx="29350" cy="34675"/>
            </a:xfrm>
            <a:custGeom>
              <a:avLst/>
              <a:gdLst/>
              <a:ahLst/>
              <a:cxnLst/>
              <a:rect l="l" t="t" r="r" b="b"/>
              <a:pathLst>
                <a:path w="1174" h="1387" extrusionOk="0">
                  <a:moveTo>
                    <a:pt x="983" y="1"/>
                  </a:moveTo>
                  <a:cubicBezTo>
                    <a:pt x="932" y="1"/>
                    <a:pt x="882" y="23"/>
                    <a:pt x="849" y="66"/>
                  </a:cubicBezTo>
                  <a:lnTo>
                    <a:pt x="81" y="1119"/>
                  </a:lnTo>
                  <a:cubicBezTo>
                    <a:pt x="0" y="1230"/>
                    <a:pt x="79" y="1387"/>
                    <a:pt x="218" y="1387"/>
                  </a:cubicBezTo>
                  <a:cubicBezTo>
                    <a:pt x="271" y="1387"/>
                    <a:pt x="322" y="1362"/>
                    <a:pt x="353" y="1318"/>
                  </a:cubicBezTo>
                  <a:lnTo>
                    <a:pt x="1121" y="265"/>
                  </a:lnTo>
                  <a:cubicBezTo>
                    <a:pt x="1173" y="190"/>
                    <a:pt x="1156" y="87"/>
                    <a:pt x="1081" y="32"/>
                  </a:cubicBezTo>
                  <a:cubicBezTo>
                    <a:pt x="1052" y="11"/>
                    <a:pt x="1017" y="1"/>
                    <a:pt x="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688325" y="2586350"/>
              <a:ext cx="1123075" cy="2503700"/>
            </a:xfrm>
            <a:custGeom>
              <a:avLst/>
              <a:gdLst/>
              <a:ahLst/>
              <a:cxnLst/>
              <a:rect l="l" t="t" r="r" b="b"/>
              <a:pathLst>
                <a:path w="44923" h="100148" extrusionOk="0">
                  <a:moveTo>
                    <a:pt x="12776" y="0"/>
                  </a:moveTo>
                  <a:cubicBezTo>
                    <a:pt x="12776" y="0"/>
                    <a:pt x="3020" y="10236"/>
                    <a:pt x="1511" y="20999"/>
                  </a:cubicBezTo>
                  <a:cubicBezTo>
                    <a:pt x="1" y="31761"/>
                    <a:pt x="15428" y="99132"/>
                    <a:pt x="15428" y="99132"/>
                  </a:cubicBezTo>
                  <a:lnTo>
                    <a:pt x="22705" y="98962"/>
                  </a:lnTo>
                  <a:lnTo>
                    <a:pt x="23875" y="35324"/>
                  </a:lnTo>
                  <a:lnTo>
                    <a:pt x="33681" y="99888"/>
                  </a:lnTo>
                  <a:lnTo>
                    <a:pt x="42123" y="100148"/>
                  </a:lnTo>
                  <a:cubicBezTo>
                    <a:pt x="42123" y="100148"/>
                    <a:pt x="44922" y="28306"/>
                    <a:pt x="39161" y="17516"/>
                  </a:cubicBezTo>
                  <a:cubicBezTo>
                    <a:pt x="36286" y="8781"/>
                    <a:pt x="33945" y="1831"/>
                    <a:pt x="33945" y="1831"/>
                  </a:cubicBezTo>
                  <a:lnTo>
                    <a:pt x="127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1286325" y="3140900"/>
              <a:ext cx="512300" cy="1949150"/>
            </a:xfrm>
            <a:custGeom>
              <a:avLst/>
              <a:gdLst/>
              <a:ahLst/>
              <a:cxnLst/>
              <a:rect l="l" t="t" r="r" b="b"/>
              <a:pathLst>
                <a:path w="20492" h="77966" extrusionOk="0">
                  <a:moveTo>
                    <a:pt x="16671" y="0"/>
                  </a:moveTo>
                  <a:cubicBezTo>
                    <a:pt x="12239" y="5718"/>
                    <a:pt x="6778" y="11531"/>
                    <a:pt x="0" y="13442"/>
                  </a:cubicBezTo>
                  <a:lnTo>
                    <a:pt x="9761" y="77706"/>
                  </a:lnTo>
                  <a:lnTo>
                    <a:pt x="18205" y="77966"/>
                  </a:lnTo>
                  <a:cubicBezTo>
                    <a:pt x="18205" y="77966"/>
                    <a:pt x="20492" y="19230"/>
                    <a:pt x="166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022575" y="4979475"/>
              <a:ext cx="257175" cy="108800"/>
            </a:xfrm>
            <a:custGeom>
              <a:avLst/>
              <a:gdLst/>
              <a:ahLst/>
              <a:cxnLst/>
              <a:rect l="l" t="t" r="r" b="b"/>
              <a:pathLst>
                <a:path w="10287" h="4352" extrusionOk="0">
                  <a:moveTo>
                    <a:pt x="1" y="1"/>
                  </a:moveTo>
                  <a:lnTo>
                    <a:pt x="851" y="4351"/>
                  </a:lnTo>
                  <a:lnTo>
                    <a:pt x="10287" y="4247"/>
                  </a:lnTo>
                  <a:lnTo>
                    <a:pt x="10199" y="709"/>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1500575" y="5002600"/>
              <a:ext cx="273025" cy="102925"/>
            </a:xfrm>
            <a:custGeom>
              <a:avLst/>
              <a:gdLst/>
              <a:ahLst/>
              <a:cxnLst/>
              <a:rect l="l" t="t" r="r" b="b"/>
              <a:pathLst>
                <a:path w="10921" h="4117" extrusionOk="0">
                  <a:moveTo>
                    <a:pt x="10920" y="0"/>
                  </a:moveTo>
                  <a:lnTo>
                    <a:pt x="314" y="67"/>
                  </a:lnTo>
                  <a:lnTo>
                    <a:pt x="1" y="3594"/>
                  </a:lnTo>
                  <a:lnTo>
                    <a:pt x="10599" y="4117"/>
                  </a:lnTo>
                  <a:lnTo>
                    <a:pt x="109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902850" y="1844675"/>
              <a:ext cx="1056175" cy="969075"/>
            </a:xfrm>
            <a:custGeom>
              <a:avLst/>
              <a:gdLst/>
              <a:ahLst/>
              <a:cxnLst/>
              <a:rect l="l" t="t" r="r" b="b"/>
              <a:pathLst>
                <a:path w="42247" h="38763" extrusionOk="0">
                  <a:moveTo>
                    <a:pt x="14598" y="1"/>
                  </a:moveTo>
                  <a:cubicBezTo>
                    <a:pt x="10395" y="78"/>
                    <a:pt x="6850" y="1090"/>
                    <a:pt x="5613" y="3886"/>
                  </a:cubicBezTo>
                  <a:cubicBezTo>
                    <a:pt x="2162" y="11680"/>
                    <a:pt x="1" y="31219"/>
                    <a:pt x="1" y="31219"/>
                  </a:cubicBezTo>
                  <a:cubicBezTo>
                    <a:pt x="1" y="31219"/>
                    <a:pt x="9310" y="38762"/>
                    <a:pt x="24299" y="38762"/>
                  </a:cubicBezTo>
                  <a:cubicBezTo>
                    <a:pt x="25893" y="38762"/>
                    <a:pt x="27551" y="38677"/>
                    <a:pt x="29269" y="38488"/>
                  </a:cubicBezTo>
                  <a:lnTo>
                    <a:pt x="31321" y="29215"/>
                  </a:lnTo>
                  <a:cubicBezTo>
                    <a:pt x="31321" y="29215"/>
                    <a:pt x="42246" y="26545"/>
                    <a:pt x="34861" y="16451"/>
                  </a:cubicBezTo>
                  <a:cubicBezTo>
                    <a:pt x="34861" y="16451"/>
                    <a:pt x="37660" y="5277"/>
                    <a:pt x="34057" y="3717"/>
                  </a:cubicBezTo>
                  <a:cubicBezTo>
                    <a:pt x="33143" y="3320"/>
                    <a:pt x="31087" y="2636"/>
                    <a:pt x="28472" y="1962"/>
                  </a:cubicBezTo>
                  <a:cubicBezTo>
                    <a:pt x="27394" y="3866"/>
                    <a:pt x="25241" y="4647"/>
                    <a:pt x="23020" y="4647"/>
                  </a:cubicBezTo>
                  <a:cubicBezTo>
                    <a:pt x="22177" y="4647"/>
                    <a:pt x="21324" y="4534"/>
                    <a:pt x="20517" y="4328"/>
                  </a:cubicBezTo>
                  <a:cubicBezTo>
                    <a:pt x="17983" y="3681"/>
                    <a:pt x="15781" y="2128"/>
                    <a:pt x="145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1039775" y="2197625"/>
              <a:ext cx="882825" cy="514800"/>
            </a:xfrm>
            <a:custGeom>
              <a:avLst/>
              <a:gdLst/>
              <a:ahLst/>
              <a:cxnLst/>
              <a:rect l="l" t="t" r="r" b="b"/>
              <a:pathLst>
                <a:path w="35313" h="20592" extrusionOk="0">
                  <a:moveTo>
                    <a:pt x="11066" y="0"/>
                  </a:moveTo>
                  <a:cubicBezTo>
                    <a:pt x="7647" y="341"/>
                    <a:pt x="3333" y="1179"/>
                    <a:pt x="25" y="1976"/>
                  </a:cubicBezTo>
                  <a:cubicBezTo>
                    <a:pt x="0" y="7280"/>
                    <a:pt x="1480" y="17528"/>
                    <a:pt x="6250" y="20005"/>
                  </a:cubicBezTo>
                  <a:cubicBezTo>
                    <a:pt x="7035" y="20412"/>
                    <a:pt x="8052" y="20591"/>
                    <a:pt x="9232" y="20591"/>
                  </a:cubicBezTo>
                  <a:cubicBezTo>
                    <a:pt x="17721" y="20591"/>
                    <a:pt x="34675" y="11343"/>
                    <a:pt x="34675" y="11343"/>
                  </a:cubicBezTo>
                  <a:cubicBezTo>
                    <a:pt x="34675" y="11343"/>
                    <a:pt x="35313" y="8027"/>
                    <a:pt x="34314" y="7262"/>
                  </a:cubicBezTo>
                  <a:cubicBezTo>
                    <a:pt x="34245" y="7209"/>
                    <a:pt x="34078" y="7184"/>
                    <a:pt x="33827" y="7184"/>
                  </a:cubicBezTo>
                  <a:cubicBezTo>
                    <a:pt x="30471" y="7184"/>
                    <a:pt x="12082" y="11624"/>
                    <a:pt x="11535" y="11696"/>
                  </a:cubicBezTo>
                  <a:cubicBezTo>
                    <a:pt x="11533" y="11696"/>
                    <a:pt x="11532" y="11696"/>
                    <a:pt x="11530" y="11696"/>
                  </a:cubicBezTo>
                  <a:cubicBezTo>
                    <a:pt x="11048" y="11696"/>
                    <a:pt x="11051" y="3015"/>
                    <a:pt x="11066"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1579050" y="2110250"/>
              <a:ext cx="382825" cy="508200"/>
            </a:xfrm>
            <a:custGeom>
              <a:avLst/>
              <a:gdLst/>
              <a:ahLst/>
              <a:cxnLst/>
              <a:rect l="l" t="t" r="r" b="b"/>
              <a:pathLst>
                <a:path w="15313" h="20328" extrusionOk="0">
                  <a:moveTo>
                    <a:pt x="7237" y="0"/>
                  </a:moveTo>
                  <a:cubicBezTo>
                    <a:pt x="6716" y="0"/>
                    <a:pt x="6225" y="318"/>
                    <a:pt x="6032" y="835"/>
                  </a:cubicBezTo>
                  <a:lnTo>
                    <a:pt x="249" y="16111"/>
                  </a:lnTo>
                  <a:cubicBezTo>
                    <a:pt x="0" y="16776"/>
                    <a:pt x="337" y="17517"/>
                    <a:pt x="1002" y="17766"/>
                  </a:cubicBezTo>
                  <a:lnTo>
                    <a:pt x="7625" y="20246"/>
                  </a:lnTo>
                  <a:cubicBezTo>
                    <a:pt x="7773" y="20302"/>
                    <a:pt x="7925" y="20328"/>
                    <a:pt x="8075" y="20328"/>
                  </a:cubicBezTo>
                  <a:cubicBezTo>
                    <a:pt x="8596" y="20328"/>
                    <a:pt x="9087" y="20009"/>
                    <a:pt x="9280" y="19492"/>
                  </a:cubicBezTo>
                  <a:lnTo>
                    <a:pt x="15064" y="4216"/>
                  </a:lnTo>
                  <a:cubicBezTo>
                    <a:pt x="15312" y="3551"/>
                    <a:pt x="14975" y="2809"/>
                    <a:pt x="14311" y="2561"/>
                  </a:cubicBezTo>
                  <a:lnTo>
                    <a:pt x="7688" y="82"/>
                  </a:lnTo>
                  <a:cubicBezTo>
                    <a:pt x="7539" y="27"/>
                    <a:pt x="7387" y="0"/>
                    <a:pt x="7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1601775" y="2117975"/>
              <a:ext cx="360050" cy="501275"/>
            </a:xfrm>
            <a:custGeom>
              <a:avLst/>
              <a:gdLst/>
              <a:ahLst/>
              <a:cxnLst/>
              <a:rect l="l" t="t" r="r" b="b"/>
              <a:pathLst>
                <a:path w="14402" h="20051" extrusionOk="0">
                  <a:moveTo>
                    <a:pt x="7193" y="0"/>
                  </a:moveTo>
                  <a:cubicBezTo>
                    <a:pt x="6704" y="0"/>
                    <a:pt x="6227" y="335"/>
                    <a:pt x="6029" y="865"/>
                  </a:cubicBezTo>
                  <a:lnTo>
                    <a:pt x="251" y="16144"/>
                  </a:lnTo>
                  <a:cubicBezTo>
                    <a:pt x="1" y="16809"/>
                    <a:pt x="284" y="17530"/>
                    <a:pt x="883" y="17754"/>
                  </a:cubicBezTo>
                  <a:lnTo>
                    <a:pt x="6842" y="19984"/>
                  </a:lnTo>
                  <a:cubicBezTo>
                    <a:pt x="6963" y="20029"/>
                    <a:pt x="7087" y="20051"/>
                    <a:pt x="7211" y="20051"/>
                  </a:cubicBezTo>
                  <a:cubicBezTo>
                    <a:pt x="7700" y="20051"/>
                    <a:pt x="8177" y="19716"/>
                    <a:pt x="8376" y="19186"/>
                  </a:cubicBezTo>
                  <a:lnTo>
                    <a:pt x="14153" y="3907"/>
                  </a:lnTo>
                  <a:cubicBezTo>
                    <a:pt x="14402" y="3242"/>
                    <a:pt x="14118" y="2521"/>
                    <a:pt x="13520" y="2297"/>
                  </a:cubicBezTo>
                  <a:lnTo>
                    <a:pt x="7563" y="67"/>
                  </a:lnTo>
                  <a:cubicBezTo>
                    <a:pt x="7442" y="22"/>
                    <a:pt x="7317" y="0"/>
                    <a:pt x="71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790475" y="2282750"/>
              <a:ext cx="139550" cy="215650"/>
            </a:xfrm>
            <a:custGeom>
              <a:avLst/>
              <a:gdLst/>
              <a:ahLst/>
              <a:cxnLst/>
              <a:rect l="l" t="t" r="r" b="b"/>
              <a:pathLst>
                <a:path w="5582" h="8626" extrusionOk="0">
                  <a:moveTo>
                    <a:pt x="3230" y="0"/>
                  </a:moveTo>
                  <a:cubicBezTo>
                    <a:pt x="3036" y="0"/>
                    <a:pt x="3155" y="930"/>
                    <a:pt x="3916" y="3641"/>
                  </a:cubicBezTo>
                  <a:cubicBezTo>
                    <a:pt x="3916" y="3641"/>
                    <a:pt x="1696" y="1196"/>
                    <a:pt x="1289" y="1196"/>
                  </a:cubicBezTo>
                  <a:cubicBezTo>
                    <a:pt x="1031" y="1196"/>
                    <a:pt x="1504" y="2182"/>
                    <a:pt x="3741" y="5404"/>
                  </a:cubicBezTo>
                  <a:cubicBezTo>
                    <a:pt x="3741" y="5404"/>
                    <a:pt x="1190" y="3347"/>
                    <a:pt x="733" y="3347"/>
                  </a:cubicBezTo>
                  <a:cubicBezTo>
                    <a:pt x="452" y="3347"/>
                    <a:pt x="962" y="4125"/>
                    <a:pt x="3341" y="6636"/>
                  </a:cubicBezTo>
                  <a:cubicBezTo>
                    <a:pt x="3341" y="6636"/>
                    <a:pt x="1042" y="4988"/>
                    <a:pt x="392" y="4988"/>
                  </a:cubicBezTo>
                  <a:cubicBezTo>
                    <a:pt x="0" y="4988"/>
                    <a:pt x="206" y="5585"/>
                    <a:pt x="1869" y="7495"/>
                  </a:cubicBezTo>
                  <a:cubicBezTo>
                    <a:pt x="2575" y="8308"/>
                    <a:pt x="3149" y="8626"/>
                    <a:pt x="3616" y="8626"/>
                  </a:cubicBezTo>
                  <a:cubicBezTo>
                    <a:pt x="5307" y="8626"/>
                    <a:pt x="5582" y="4446"/>
                    <a:pt x="5582" y="4446"/>
                  </a:cubicBezTo>
                  <a:cubicBezTo>
                    <a:pt x="5582" y="4446"/>
                    <a:pt x="3656" y="0"/>
                    <a:pt x="3230"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3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HOW EATBOT WILL BENEFIT UBEREATS</a:t>
            </a:r>
            <a:endParaRPr/>
          </a:p>
        </p:txBody>
      </p:sp>
      <p:sp>
        <p:nvSpPr>
          <p:cNvPr id="620" name="Google Shape;620;p33"/>
          <p:cNvSpPr txBox="1">
            <a:spLocks noGrp="1"/>
          </p:cNvSpPr>
          <p:nvPr>
            <p:ph type="subTitle" idx="1"/>
          </p:nvPr>
        </p:nvSpPr>
        <p:spPr>
          <a:xfrm>
            <a:off x="354000" y="1122475"/>
            <a:ext cx="5934000" cy="3550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chemeClr val="dk2"/>
              </a:buClr>
              <a:buSzPts val="1300"/>
              <a:buChar char="●"/>
            </a:pPr>
            <a:r>
              <a:rPr lang="en" sz="1300">
                <a:solidFill>
                  <a:schemeClr val="dk2"/>
                </a:solidFill>
              </a:rPr>
              <a:t>EatBot stays within UberEats’ core business and branding</a:t>
            </a:r>
            <a:endParaRPr sz="1300">
              <a:solidFill>
                <a:schemeClr val="dk2"/>
              </a:solidFill>
            </a:endParaRPr>
          </a:p>
          <a:p>
            <a:pPr marL="457200" lvl="0" indent="-311150" algn="l" rtl="0">
              <a:spcBef>
                <a:spcPts val="1000"/>
              </a:spcBef>
              <a:spcAft>
                <a:spcPts val="0"/>
              </a:spcAft>
              <a:buClr>
                <a:schemeClr val="dk2"/>
              </a:buClr>
              <a:buSzPts val="1300"/>
              <a:buChar char="●"/>
            </a:pPr>
            <a:r>
              <a:rPr lang="en" sz="1300">
                <a:solidFill>
                  <a:schemeClr val="dk2"/>
                </a:solidFill>
              </a:rPr>
              <a:t>It enhances the current customer experience through its new features that still align with current UberEats </a:t>
            </a:r>
            <a:endParaRPr sz="1300">
              <a:solidFill>
                <a:schemeClr val="dk2"/>
              </a:solidFill>
            </a:endParaRPr>
          </a:p>
          <a:p>
            <a:pPr marL="914400" lvl="1" indent="-311150" algn="l" rtl="0">
              <a:spcBef>
                <a:spcPts val="1000"/>
              </a:spcBef>
              <a:spcAft>
                <a:spcPts val="0"/>
              </a:spcAft>
              <a:buClr>
                <a:schemeClr val="dk2"/>
              </a:buClr>
              <a:buSzPts val="1300"/>
              <a:buChar char="○"/>
            </a:pPr>
            <a:r>
              <a:rPr lang="en" sz="1300">
                <a:solidFill>
                  <a:schemeClr val="dk2"/>
                </a:solidFill>
              </a:rPr>
              <a:t>For example, by creating meal plans, EatBot transforms the limited filtering options that leaves everything up to the user, to creating detailed and tailored plans with little to no effort from the user</a:t>
            </a:r>
            <a:endParaRPr sz="1300">
              <a:solidFill>
                <a:schemeClr val="dk2"/>
              </a:solidFill>
            </a:endParaRPr>
          </a:p>
          <a:p>
            <a:pPr marL="457200" lvl="0" indent="-311150" algn="l" rtl="0">
              <a:spcBef>
                <a:spcPts val="1000"/>
              </a:spcBef>
              <a:spcAft>
                <a:spcPts val="0"/>
              </a:spcAft>
              <a:buClr>
                <a:schemeClr val="dk2"/>
              </a:buClr>
              <a:buSzPts val="1300"/>
              <a:buChar char="●"/>
            </a:pPr>
            <a:r>
              <a:rPr lang="en" sz="1300">
                <a:solidFill>
                  <a:schemeClr val="dk2"/>
                </a:solidFill>
              </a:rPr>
              <a:t>Each new feature is a simple but effective way to leverage Uber’s massive amounts of data to give users the impression that they are getting superior service on UberEats</a:t>
            </a:r>
            <a:endParaRPr sz="1300">
              <a:solidFill>
                <a:schemeClr val="dk2"/>
              </a:solidFill>
            </a:endParaRPr>
          </a:p>
          <a:p>
            <a:pPr marL="457200" lvl="0" indent="-311150" algn="l" rtl="0">
              <a:spcBef>
                <a:spcPts val="1000"/>
              </a:spcBef>
              <a:spcAft>
                <a:spcPts val="0"/>
              </a:spcAft>
              <a:buSzPts val="1300"/>
              <a:buChar char="●"/>
            </a:pPr>
            <a:r>
              <a:rPr lang="en" sz="1300"/>
              <a:t>EatBot will allow UberEats to capture more market share and generate a competitive advantage over other delivery apps by demonstrating differentiation </a:t>
            </a:r>
            <a:endParaRPr sz="1300"/>
          </a:p>
          <a:p>
            <a:pPr marL="457200" lvl="0" indent="-311150" algn="l" rtl="0">
              <a:spcBef>
                <a:spcPts val="1000"/>
              </a:spcBef>
              <a:spcAft>
                <a:spcPts val="1000"/>
              </a:spcAft>
              <a:buSzPts val="1300"/>
              <a:buChar char="●"/>
            </a:pPr>
            <a:r>
              <a:rPr lang="en" sz="1300"/>
              <a:t>This will in turn allow for increased sales and profitability</a:t>
            </a:r>
            <a:endParaRPr sz="1300"/>
          </a:p>
        </p:txBody>
      </p:sp>
      <p:grpSp>
        <p:nvGrpSpPr>
          <p:cNvPr id="621" name="Google Shape;621;p33"/>
          <p:cNvGrpSpPr/>
          <p:nvPr/>
        </p:nvGrpSpPr>
        <p:grpSpPr>
          <a:xfrm>
            <a:off x="6480982" y="1546008"/>
            <a:ext cx="2477271" cy="2450418"/>
            <a:chOff x="1301275" y="238125"/>
            <a:chExt cx="5016750" cy="5238175"/>
          </a:xfrm>
        </p:grpSpPr>
        <p:sp>
          <p:nvSpPr>
            <p:cNvPr id="622" name="Google Shape;622;p33"/>
            <p:cNvSpPr/>
            <p:nvPr/>
          </p:nvSpPr>
          <p:spPr>
            <a:xfrm>
              <a:off x="1301275" y="5229900"/>
              <a:ext cx="4966425" cy="246400"/>
            </a:xfrm>
            <a:custGeom>
              <a:avLst/>
              <a:gdLst/>
              <a:ahLst/>
              <a:cxnLst/>
              <a:rect l="l" t="t" r="r" b="b"/>
              <a:pathLst>
                <a:path w="198657" h="9856" extrusionOk="0">
                  <a:moveTo>
                    <a:pt x="99328" y="0"/>
                  </a:moveTo>
                  <a:cubicBezTo>
                    <a:pt x="72985" y="0"/>
                    <a:pt x="47720" y="519"/>
                    <a:pt x="29092" y="1443"/>
                  </a:cubicBezTo>
                  <a:cubicBezTo>
                    <a:pt x="10465" y="2368"/>
                    <a:pt x="0" y="3621"/>
                    <a:pt x="0" y="4928"/>
                  </a:cubicBezTo>
                  <a:cubicBezTo>
                    <a:pt x="0" y="6235"/>
                    <a:pt x="10465" y="7489"/>
                    <a:pt x="29092" y="8413"/>
                  </a:cubicBezTo>
                  <a:cubicBezTo>
                    <a:pt x="47720" y="9337"/>
                    <a:pt x="72985" y="9856"/>
                    <a:pt x="99328" y="9856"/>
                  </a:cubicBezTo>
                  <a:cubicBezTo>
                    <a:pt x="125671" y="9856"/>
                    <a:pt x="150936" y="9337"/>
                    <a:pt x="169564" y="8413"/>
                  </a:cubicBezTo>
                  <a:cubicBezTo>
                    <a:pt x="188191" y="7489"/>
                    <a:pt x="198656" y="6235"/>
                    <a:pt x="198656" y="4928"/>
                  </a:cubicBezTo>
                  <a:cubicBezTo>
                    <a:pt x="198656" y="3621"/>
                    <a:pt x="188191" y="2368"/>
                    <a:pt x="169564" y="1443"/>
                  </a:cubicBezTo>
                  <a:cubicBezTo>
                    <a:pt x="150936" y="519"/>
                    <a:pt x="125671" y="0"/>
                    <a:pt x="99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3594125" y="620825"/>
              <a:ext cx="688525" cy="924350"/>
            </a:xfrm>
            <a:custGeom>
              <a:avLst/>
              <a:gdLst/>
              <a:ahLst/>
              <a:cxnLst/>
              <a:rect l="l" t="t" r="r" b="b"/>
              <a:pathLst>
                <a:path w="27541" h="36974" extrusionOk="0">
                  <a:moveTo>
                    <a:pt x="26472" y="1"/>
                  </a:moveTo>
                  <a:lnTo>
                    <a:pt x="26472" y="1"/>
                  </a:lnTo>
                  <a:cubicBezTo>
                    <a:pt x="26472" y="1"/>
                    <a:pt x="24718" y="155"/>
                    <a:pt x="21857" y="1946"/>
                  </a:cubicBezTo>
                  <a:cubicBezTo>
                    <a:pt x="18996" y="3739"/>
                    <a:pt x="1" y="29221"/>
                    <a:pt x="1" y="29221"/>
                  </a:cubicBezTo>
                  <a:lnTo>
                    <a:pt x="992" y="35820"/>
                  </a:lnTo>
                  <a:cubicBezTo>
                    <a:pt x="992" y="35820"/>
                    <a:pt x="3179" y="36973"/>
                    <a:pt x="4816" y="36973"/>
                  </a:cubicBezTo>
                  <a:cubicBezTo>
                    <a:pt x="5939" y="36973"/>
                    <a:pt x="6802" y="36430"/>
                    <a:pt x="6523" y="34599"/>
                  </a:cubicBezTo>
                  <a:cubicBezTo>
                    <a:pt x="5838" y="30098"/>
                    <a:pt x="7934" y="27885"/>
                    <a:pt x="10643" y="24490"/>
                  </a:cubicBezTo>
                  <a:cubicBezTo>
                    <a:pt x="13351" y="21095"/>
                    <a:pt x="20446" y="13962"/>
                    <a:pt x="23459" y="11406"/>
                  </a:cubicBezTo>
                  <a:cubicBezTo>
                    <a:pt x="26472" y="8851"/>
                    <a:pt x="27540" y="3205"/>
                    <a:pt x="264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4367925" y="1773175"/>
              <a:ext cx="469775" cy="241000"/>
            </a:xfrm>
            <a:custGeom>
              <a:avLst/>
              <a:gdLst/>
              <a:ahLst/>
              <a:cxnLst/>
              <a:rect l="l" t="t" r="r" b="b"/>
              <a:pathLst>
                <a:path w="18791" h="9640" extrusionOk="0">
                  <a:moveTo>
                    <a:pt x="7469" y="1"/>
                  </a:moveTo>
                  <a:cubicBezTo>
                    <a:pt x="5108" y="1"/>
                    <a:pt x="2557" y="436"/>
                    <a:pt x="1" y="1211"/>
                  </a:cubicBezTo>
                  <a:lnTo>
                    <a:pt x="580" y="7512"/>
                  </a:lnTo>
                  <a:cubicBezTo>
                    <a:pt x="580" y="7512"/>
                    <a:pt x="659" y="7517"/>
                    <a:pt x="796" y="7517"/>
                  </a:cubicBezTo>
                  <a:cubicBezTo>
                    <a:pt x="1490" y="7517"/>
                    <a:pt x="3670" y="7390"/>
                    <a:pt x="4622" y="5851"/>
                  </a:cubicBezTo>
                  <a:cubicBezTo>
                    <a:pt x="4551" y="4478"/>
                    <a:pt x="6037" y="3600"/>
                    <a:pt x="6828" y="3600"/>
                  </a:cubicBezTo>
                  <a:cubicBezTo>
                    <a:pt x="6858" y="3600"/>
                    <a:pt x="6887" y="3601"/>
                    <a:pt x="6915" y="3603"/>
                  </a:cubicBezTo>
                  <a:cubicBezTo>
                    <a:pt x="7679" y="3673"/>
                    <a:pt x="8383" y="3962"/>
                    <a:pt x="9574" y="4198"/>
                  </a:cubicBezTo>
                  <a:cubicBezTo>
                    <a:pt x="11152" y="5809"/>
                    <a:pt x="9592" y="7820"/>
                    <a:pt x="8688" y="8188"/>
                  </a:cubicBezTo>
                  <a:cubicBezTo>
                    <a:pt x="8760" y="8526"/>
                    <a:pt x="10023" y="9640"/>
                    <a:pt x="12180" y="9640"/>
                  </a:cubicBezTo>
                  <a:cubicBezTo>
                    <a:pt x="12639" y="9640"/>
                    <a:pt x="13139" y="9589"/>
                    <a:pt x="13677" y="9470"/>
                  </a:cubicBezTo>
                  <a:cubicBezTo>
                    <a:pt x="16739" y="8790"/>
                    <a:pt x="18790" y="4720"/>
                    <a:pt x="14619" y="1896"/>
                  </a:cubicBezTo>
                  <a:cubicBezTo>
                    <a:pt x="12679" y="583"/>
                    <a:pt x="10201" y="1"/>
                    <a:pt x="7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3408875" y="1176250"/>
              <a:ext cx="1095200" cy="848500"/>
            </a:xfrm>
            <a:custGeom>
              <a:avLst/>
              <a:gdLst/>
              <a:ahLst/>
              <a:cxnLst/>
              <a:rect l="l" t="t" r="r" b="b"/>
              <a:pathLst>
                <a:path w="43808" h="33940" extrusionOk="0">
                  <a:moveTo>
                    <a:pt x="5238" y="0"/>
                  </a:moveTo>
                  <a:cubicBezTo>
                    <a:pt x="4901" y="0"/>
                    <a:pt x="4553" y="35"/>
                    <a:pt x="4194" y="106"/>
                  </a:cubicBezTo>
                  <a:cubicBezTo>
                    <a:pt x="1991" y="541"/>
                    <a:pt x="0" y="2843"/>
                    <a:pt x="643" y="7394"/>
                  </a:cubicBezTo>
                  <a:cubicBezTo>
                    <a:pt x="1683" y="14749"/>
                    <a:pt x="8057" y="33939"/>
                    <a:pt x="30832" y="33939"/>
                  </a:cubicBezTo>
                  <a:cubicBezTo>
                    <a:pt x="34673" y="33939"/>
                    <a:pt x="38980" y="33393"/>
                    <a:pt x="43807" y="32153"/>
                  </a:cubicBezTo>
                  <a:lnTo>
                    <a:pt x="40537" y="23838"/>
                  </a:lnTo>
                  <a:cubicBezTo>
                    <a:pt x="40537" y="23838"/>
                    <a:pt x="37712" y="24235"/>
                    <a:pt x="34046" y="24235"/>
                  </a:cubicBezTo>
                  <a:cubicBezTo>
                    <a:pt x="30378" y="24235"/>
                    <a:pt x="25869" y="23837"/>
                    <a:pt x="22505" y="22249"/>
                  </a:cubicBezTo>
                  <a:cubicBezTo>
                    <a:pt x="15264" y="18830"/>
                    <a:pt x="13619" y="12105"/>
                    <a:pt x="11668" y="6834"/>
                  </a:cubicBezTo>
                  <a:cubicBezTo>
                    <a:pt x="10003" y="2340"/>
                    <a:pt x="7983" y="0"/>
                    <a:pt x="5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2884075" y="2239725"/>
              <a:ext cx="1500075" cy="947300"/>
            </a:xfrm>
            <a:custGeom>
              <a:avLst/>
              <a:gdLst/>
              <a:ahLst/>
              <a:cxnLst/>
              <a:rect l="l" t="t" r="r" b="b"/>
              <a:pathLst>
                <a:path w="60003" h="37892" extrusionOk="0">
                  <a:moveTo>
                    <a:pt x="5597" y="0"/>
                  </a:moveTo>
                  <a:cubicBezTo>
                    <a:pt x="5597" y="0"/>
                    <a:pt x="1540" y="4377"/>
                    <a:pt x="826" y="8455"/>
                  </a:cubicBezTo>
                  <a:cubicBezTo>
                    <a:pt x="0" y="13173"/>
                    <a:pt x="1989" y="16911"/>
                    <a:pt x="6294" y="19879"/>
                  </a:cubicBezTo>
                  <a:cubicBezTo>
                    <a:pt x="10599" y="22845"/>
                    <a:pt x="32007" y="31935"/>
                    <a:pt x="42169" y="35787"/>
                  </a:cubicBezTo>
                  <a:cubicBezTo>
                    <a:pt x="46056" y="37261"/>
                    <a:pt x="49203" y="37892"/>
                    <a:pt x="51698" y="37892"/>
                  </a:cubicBezTo>
                  <a:cubicBezTo>
                    <a:pt x="55724" y="37892"/>
                    <a:pt x="58050" y="36248"/>
                    <a:pt x="59046" y="33853"/>
                  </a:cubicBezTo>
                  <a:cubicBezTo>
                    <a:pt x="60003" y="31549"/>
                    <a:pt x="59051" y="28489"/>
                    <a:pt x="56505" y="26590"/>
                  </a:cubicBezTo>
                  <a:cubicBezTo>
                    <a:pt x="53959" y="24692"/>
                    <a:pt x="28197" y="3940"/>
                    <a:pt x="22875" y="587"/>
                  </a:cubicBezTo>
                  <a:lnTo>
                    <a:pt x="55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3847650" y="2974125"/>
              <a:ext cx="551125" cy="1063025"/>
            </a:xfrm>
            <a:custGeom>
              <a:avLst/>
              <a:gdLst/>
              <a:ahLst/>
              <a:cxnLst/>
              <a:rect l="l" t="t" r="r" b="b"/>
              <a:pathLst>
                <a:path w="22045" h="42521" extrusionOk="0">
                  <a:moveTo>
                    <a:pt x="13911" y="0"/>
                  </a:moveTo>
                  <a:cubicBezTo>
                    <a:pt x="11065" y="0"/>
                    <a:pt x="8137" y="851"/>
                    <a:pt x="6648" y="2869"/>
                  </a:cubicBezTo>
                  <a:cubicBezTo>
                    <a:pt x="4376" y="5951"/>
                    <a:pt x="3884" y="13599"/>
                    <a:pt x="3365" y="20098"/>
                  </a:cubicBezTo>
                  <a:cubicBezTo>
                    <a:pt x="2869" y="26299"/>
                    <a:pt x="3400" y="30793"/>
                    <a:pt x="1" y="40180"/>
                  </a:cubicBezTo>
                  <a:cubicBezTo>
                    <a:pt x="1167" y="40993"/>
                    <a:pt x="2905" y="42521"/>
                    <a:pt x="5380" y="42521"/>
                  </a:cubicBezTo>
                  <a:cubicBezTo>
                    <a:pt x="5591" y="42521"/>
                    <a:pt x="5806" y="42510"/>
                    <a:pt x="6027" y="42486"/>
                  </a:cubicBezTo>
                  <a:cubicBezTo>
                    <a:pt x="6033" y="42406"/>
                    <a:pt x="19568" y="8892"/>
                    <a:pt x="21122" y="4448"/>
                  </a:cubicBezTo>
                  <a:cubicBezTo>
                    <a:pt x="22044" y="1812"/>
                    <a:pt x="18065" y="0"/>
                    <a:pt x="139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1331425" y="3238100"/>
              <a:ext cx="2105900" cy="2105875"/>
            </a:xfrm>
            <a:custGeom>
              <a:avLst/>
              <a:gdLst/>
              <a:ahLst/>
              <a:cxnLst/>
              <a:rect l="l" t="t" r="r" b="b"/>
              <a:pathLst>
                <a:path w="84236" h="84235" extrusionOk="0">
                  <a:moveTo>
                    <a:pt x="42118" y="4120"/>
                  </a:moveTo>
                  <a:cubicBezTo>
                    <a:pt x="63069" y="4120"/>
                    <a:pt x="80115" y="21165"/>
                    <a:pt x="80115" y="42118"/>
                  </a:cubicBezTo>
                  <a:cubicBezTo>
                    <a:pt x="80115" y="63069"/>
                    <a:pt x="63070" y="80114"/>
                    <a:pt x="42118" y="80114"/>
                  </a:cubicBezTo>
                  <a:cubicBezTo>
                    <a:pt x="21166" y="80114"/>
                    <a:pt x="4121" y="63068"/>
                    <a:pt x="4121" y="42117"/>
                  </a:cubicBezTo>
                  <a:cubicBezTo>
                    <a:pt x="4121" y="21166"/>
                    <a:pt x="21166" y="4120"/>
                    <a:pt x="42118" y="4120"/>
                  </a:cubicBezTo>
                  <a:close/>
                  <a:moveTo>
                    <a:pt x="42118" y="0"/>
                  </a:moveTo>
                  <a:cubicBezTo>
                    <a:pt x="18894" y="0"/>
                    <a:pt x="0" y="18893"/>
                    <a:pt x="0" y="42118"/>
                  </a:cubicBezTo>
                  <a:cubicBezTo>
                    <a:pt x="0" y="65341"/>
                    <a:pt x="18894" y="84235"/>
                    <a:pt x="42118" y="84235"/>
                  </a:cubicBezTo>
                  <a:cubicBezTo>
                    <a:pt x="65341" y="84235"/>
                    <a:pt x="84236" y="65340"/>
                    <a:pt x="84236" y="42118"/>
                  </a:cubicBezTo>
                  <a:cubicBezTo>
                    <a:pt x="84236" y="18894"/>
                    <a:pt x="65342" y="0"/>
                    <a:pt x="42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1421525" y="3328175"/>
              <a:ext cx="1925700" cy="1925700"/>
            </a:xfrm>
            <a:custGeom>
              <a:avLst/>
              <a:gdLst/>
              <a:ahLst/>
              <a:cxnLst/>
              <a:rect l="l" t="t" r="r" b="b"/>
              <a:pathLst>
                <a:path w="77028" h="77028" extrusionOk="0">
                  <a:moveTo>
                    <a:pt x="38514" y="2608"/>
                  </a:moveTo>
                  <a:cubicBezTo>
                    <a:pt x="58312" y="2608"/>
                    <a:pt x="74420" y="18715"/>
                    <a:pt x="74420" y="38515"/>
                  </a:cubicBezTo>
                  <a:cubicBezTo>
                    <a:pt x="74420" y="58313"/>
                    <a:pt x="58312" y="74421"/>
                    <a:pt x="38514" y="74421"/>
                  </a:cubicBezTo>
                  <a:cubicBezTo>
                    <a:pt x="18715"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0" y="77028"/>
                    <a:pt x="77027" y="59750"/>
                    <a:pt x="77027" y="38514"/>
                  </a:cubicBezTo>
                  <a:cubicBezTo>
                    <a:pt x="77027" y="17278"/>
                    <a:pt x="59750" y="1"/>
                    <a:pt x="38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4212125" y="3238100"/>
              <a:ext cx="2105900" cy="2105875"/>
            </a:xfrm>
            <a:custGeom>
              <a:avLst/>
              <a:gdLst/>
              <a:ahLst/>
              <a:cxnLst/>
              <a:rect l="l" t="t" r="r" b="b"/>
              <a:pathLst>
                <a:path w="84236" h="84235" extrusionOk="0">
                  <a:moveTo>
                    <a:pt x="42118" y="4120"/>
                  </a:moveTo>
                  <a:cubicBezTo>
                    <a:pt x="63070" y="4120"/>
                    <a:pt x="80115" y="21165"/>
                    <a:pt x="80115" y="42118"/>
                  </a:cubicBezTo>
                  <a:cubicBezTo>
                    <a:pt x="80115" y="63069"/>
                    <a:pt x="63070" y="80114"/>
                    <a:pt x="42118" y="80114"/>
                  </a:cubicBezTo>
                  <a:cubicBezTo>
                    <a:pt x="21167" y="80114"/>
                    <a:pt x="4121" y="63068"/>
                    <a:pt x="4121" y="42117"/>
                  </a:cubicBezTo>
                  <a:cubicBezTo>
                    <a:pt x="4121" y="21166"/>
                    <a:pt x="21167" y="4120"/>
                    <a:pt x="42118" y="4120"/>
                  </a:cubicBezTo>
                  <a:close/>
                  <a:moveTo>
                    <a:pt x="42118" y="0"/>
                  </a:moveTo>
                  <a:cubicBezTo>
                    <a:pt x="18895" y="0"/>
                    <a:pt x="0" y="18893"/>
                    <a:pt x="0" y="42118"/>
                  </a:cubicBezTo>
                  <a:cubicBezTo>
                    <a:pt x="0" y="65341"/>
                    <a:pt x="18895" y="84235"/>
                    <a:pt x="42118" y="84235"/>
                  </a:cubicBezTo>
                  <a:cubicBezTo>
                    <a:pt x="65342" y="84235"/>
                    <a:pt x="84235" y="65340"/>
                    <a:pt x="84235" y="42118"/>
                  </a:cubicBezTo>
                  <a:cubicBezTo>
                    <a:pt x="84235" y="18894"/>
                    <a:pt x="65342" y="0"/>
                    <a:pt x="42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4302225" y="3328175"/>
              <a:ext cx="1925700" cy="1925700"/>
            </a:xfrm>
            <a:custGeom>
              <a:avLst/>
              <a:gdLst/>
              <a:ahLst/>
              <a:cxnLst/>
              <a:rect l="l" t="t" r="r" b="b"/>
              <a:pathLst>
                <a:path w="77028" h="77028" extrusionOk="0">
                  <a:moveTo>
                    <a:pt x="38514" y="2608"/>
                  </a:moveTo>
                  <a:cubicBezTo>
                    <a:pt x="58312" y="2608"/>
                    <a:pt x="74421" y="18715"/>
                    <a:pt x="74421" y="38515"/>
                  </a:cubicBezTo>
                  <a:cubicBezTo>
                    <a:pt x="74421" y="58313"/>
                    <a:pt x="58312" y="74421"/>
                    <a:pt x="38514" y="74421"/>
                  </a:cubicBezTo>
                  <a:cubicBezTo>
                    <a:pt x="18716"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1" y="77028"/>
                    <a:pt x="77027" y="59750"/>
                    <a:pt x="77027" y="38514"/>
                  </a:cubicBezTo>
                  <a:cubicBezTo>
                    <a:pt x="77027" y="17278"/>
                    <a:pt x="59751" y="1"/>
                    <a:pt x="38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1591900" y="1508525"/>
              <a:ext cx="1219875" cy="1503475"/>
            </a:xfrm>
            <a:custGeom>
              <a:avLst/>
              <a:gdLst/>
              <a:ahLst/>
              <a:cxnLst/>
              <a:rect l="l" t="t" r="r" b="b"/>
              <a:pathLst>
                <a:path w="48795" h="60139" extrusionOk="0">
                  <a:moveTo>
                    <a:pt x="44015" y="0"/>
                  </a:moveTo>
                  <a:cubicBezTo>
                    <a:pt x="44014" y="0"/>
                    <a:pt x="44013" y="0"/>
                    <a:pt x="44012" y="0"/>
                  </a:cubicBezTo>
                  <a:lnTo>
                    <a:pt x="4751" y="23"/>
                  </a:lnTo>
                  <a:cubicBezTo>
                    <a:pt x="2127" y="24"/>
                    <a:pt x="1" y="2153"/>
                    <a:pt x="3" y="4777"/>
                  </a:cubicBezTo>
                  <a:lnTo>
                    <a:pt x="30" y="55389"/>
                  </a:lnTo>
                  <a:cubicBezTo>
                    <a:pt x="31" y="58013"/>
                    <a:pt x="2159" y="60138"/>
                    <a:pt x="4782" y="60138"/>
                  </a:cubicBezTo>
                  <a:cubicBezTo>
                    <a:pt x="4782" y="60138"/>
                    <a:pt x="4783" y="60138"/>
                    <a:pt x="4784" y="60138"/>
                  </a:cubicBezTo>
                  <a:lnTo>
                    <a:pt x="44044" y="60116"/>
                  </a:lnTo>
                  <a:cubicBezTo>
                    <a:pt x="46668" y="60115"/>
                    <a:pt x="48795" y="57987"/>
                    <a:pt x="48793" y="55363"/>
                  </a:cubicBezTo>
                  <a:lnTo>
                    <a:pt x="48766" y="4749"/>
                  </a:lnTo>
                  <a:cubicBezTo>
                    <a:pt x="48765" y="2126"/>
                    <a:pt x="46638" y="0"/>
                    <a:pt x="44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1661775" y="1594625"/>
              <a:ext cx="1080150" cy="1331225"/>
            </a:xfrm>
            <a:custGeom>
              <a:avLst/>
              <a:gdLst/>
              <a:ahLst/>
              <a:cxnLst/>
              <a:rect l="l" t="t" r="r" b="b"/>
              <a:pathLst>
                <a:path w="43206" h="53249" extrusionOk="0">
                  <a:moveTo>
                    <a:pt x="38429" y="0"/>
                  </a:moveTo>
                  <a:cubicBezTo>
                    <a:pt x="38428" y="0"/>
                    <a:pt x="38427" y="0"/>
                    <a:pt x="38427" y="0"/>
                  </a:cubicBezTo>
                  <a:lnTo>
                    <a:pt x="4751" y="19"/>
                  </a:lnTo>
                  <a:cubicBezTo>
                    <a:pt x="2127" y="20"/>
                    <a:pt x="1" y="2149"/>
                    <a:pt x="2" y="4773"/>
                  </a:cubicBezTo>
                  <a:lnTo>
                    <a:pt x="26" y="48501"/>
                  </a:lnTo>
                  <a:cubicBezTo>
                    <a:pt x="27" y="51123"/>
                    <a:pt x="2154" y="53249"/>
                    <a:pt x="4777" y="53249"/>
                  </a:cubicBezTo>
                  <a:cubicBezTo>
                    <a:pt x="4778" y="53249"/>
                    <a:pt x="4779" y="53249"/>
                    <a:pt x="4779" y="53249"/>
                  </a:cubicBezTo>
                  <a:lnTo>
                    <a:pt x="38455" y="53230"/>
                  </a:lnTo>
                  <a:cubicBezTo>
                    <a:pt x="41079" y="53229"/>
                    <a:pt x="43206" y="51101"/>
                    <a:pt x="43203" y="48477"/>
                  </a:cubicBezTo>
                  <a:lnTo>
                    <a:pt x="43179" y="4750"/>
                  </a:lnTo>
                  <a:cubicBezTo>
                    <a:pt x="43178" y="2126"/>
                    <a:pt x="41051" y="0"/>
                    <a:pt x="38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1522325" y="1448950"/>
              <a:ext cx="1288775" cy="450450"/>
            </a:xfrm>
            <a:custGeom>
              <a:avLst/>
              <a:gdLst/>
              <a:ahLst/>
              <a:cxnLst/>
              <a:rect l="l" t="t" r="r" b="b"/>
              <a:pathLst>
                <a:path w="51551" h="18018" extrusionOk="0">
                  <a:moveTo>
                    <a:pt x="46799" y="0"/>
                  </a:moveTo>
                  <a:cubicBezTo>
                    <a:pt x="46798" y="0"/>
                    <a:pt x="46797" y="0"/>
                    <a:pt x="46797" y="0"/>
                  </a:cubicBezTo>
                  <a:lnTo>
                    <a:pt x="4751" y="64"/>
                  </a:lnTo>
                  <a:cubicBezTo>
                    <a:pt x="2127" y="66"/>
                    <a:pt x="1" y="2193"/>
                    <a:pt x="2" y="4817"/>
                  </a:cubicBezTo>
                  <a:lnTo>
                    <a:pt x="8" y="15237"/>
                  </a:lnTo>
                  <a:cubicBezTo>
                    <a:pt x="8" y="16773"/>
                    <a:pt x="1255" y="18018"/>
                    <a:pt x="2791" y="18018"/>
                  </a:cubicBezTo>
                  <a:lnTo>
                    <a:pt x="2786" y="7159"/>
                  </a:lnTo>
                  <a:cubicBezTo>
                    <a:pt x="2784" y="4535"/>
                    <a:pt x="4910" y="2406"/>
                    <a:pt x="7534" y="2405"/>
                  </a:cubicBezTo>
                  <a:lnTo>
                    <a:pt x="46795" y="2383"/>
                  </a:lnTo>
                  <a:cubicBezTo>
                    <a:pt x="46796" y="2383"/>
                    <a:pt x="46797" y="2383"/>
                    <a:pt x="46798" y="2383"/>
                  </a:cubicBezTo>
                  <a:cubicBezTo>
                    <a:pt x="49421" y="2383"/>
                    <a:pt x="51548" y="4509"/>
                    <a:pt x="51549" y="7132"/>
                  </a:cubicBezTo>
                  <a:lnTo>
                    <a:pt x="51550" y="4749"/>
                  </a:lnTo>
                  <a:cubicBezTo>
                    <a:pt x="51549" y="2126"/>
                    <a:pt x="49422" y="0"/>
                    <a:pt x="4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1979225" y="2262500"/>
              <a:ext cx="454100" cy="437275"/>
            </a:xfrm>
            <a:custGeom>
              <a:avLst/>
              <a:gdLst/>
              <a:ahLst/>
              <a:cxnLst/>
              <a:rect l="l" t="t" r="r" b="b"/>
              <a:pathLst>
                <a:path w="18164" h="17491" extrusionOk="0">
                  <a:moveTo>
                    <a:pt x="1" y="1"/>
                  </a:moveTo>
                  <a:lnTo>
                    <a:pt x="1" y="17452"/>
                  </a:lnTo>
                  <a:cubicBezTo>
                    <a:pt x="1" y="17473"/>
                    <a:pt x="17" y="17490"/>
                    <a:pt x="39" y="17490"/>
                  </a:cubicBezTo>
                  <a:lnTo>
                    <a:pt x="18125" y="17490"/>
                  </a:lnTo>
                  <a:cubicBezTo>
                    <a:pt x="18146" y="17490"/>
                    <a:pt x="18164" y="17473"/>
                    <a:pt x="18164" y="17452"/>
                  </a:cubicBezTo>
                  <a:lnTo>
                    <a:pt x="18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1950225" y="2262375"/>
              <a:ext cx="511900" cy="94000"/>
            </a:xfrm>
            <a:custGeom>
              <a:avLst/>
              <a:gdLst/>
              <a:ahLst/>
              <a:cxnLst/>
              <a:rect l="l" t="t" r="r" b="b"/>
              <a:pathLst>
                <a:path w="20476" h="3760" extrusionOk="0">
                  <a:moveTo>
                    <a:pt x="20474" y="0"/>
                  </a:moveTo>
                  <a:lnTo>
                    <a:pt x="0" y="11"/>
                  </a:lnTo>
                  <a:lnTo>
                    <a:pt x="2" y="1454"/>
                  </a:lnTo>
                  <a:cubicBezTo>
                    <a:pt x="2" y="2727"/>
                    <a:pt x="1034" y="3759"/>
                    <a:pt x="2309" y="3759"/>
                  </a:cubicBezTo>
                  <a:lnTo>
                    <a:pt x="18170" y="3750"/>
                  </a:lnTo>
                  <a:cubicBezTo>
                    <a:pt x="19443" y="3749"/>
                    <a:pt x="20475" y="2716"/>
                    <a:pt x="20475" y="1443"/>
                  </a:cubicBezTo>
                  <a:lnTo>
                    <a:pt x="204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4700725" y="1929075"/>
              <a:ext cx="402925" cy="717900"/>
            </a:xfrm>
            <a:custGeom>
              <a:avLst/>
              <a:gdLst/>
              <a:ahLst/>
              <a:cxnLst/>
              <a:rect l="l" t="t" r="r" b="b"/>
              <a:pathLst>
                <a:path w="16117" h="28716" extrusionOk="0">
                  <a:moveTo>
                    <a:pt x="2310" y="1"/>
                  </a:moveTo>
                  <a:cubicBezTo>
                    <a:pt x="1368" y="1"/>
                    <a:pt x="591" y="743"/>
                    <a:pt x="532" y="1691"/>
                  </a:cubicBezTo>
                  <a:cubicBezTo>
                    <a:pt x="469" y="2686"/>
                    <a:pt x="1224" y="3541"/>
                    <a:pt x="2217" y="3604"/>
                  </a:cubicBezTo>
                  <a:cubicBezTo>
                    <a:pt x="9328" y="4052"/>
                    <a:pt x="12511" y="6046"/>
                    <a:pt x="12511" y="7824"/>
                  </a:cubicBezTo>
                  <a:cubicBezTo>
                    <a:pt x="12511" y="10370"/>
                    <a:pt x="6692" y="13918"/>
                    <a:pt x="3216" y="16037"/>
                  </a:cubicBezTo>
                  <a:cubicBezTo>
                    <a:pt x="2719" y="16340"/>
                    <a:pt x="2240" y="16632"/>
                    <a:pt x="1788" y="16912"/>
                  </a:cubicBezTo>
                  <a:cubicBezTo>
                    <a:pt x="570" y="17669"/>
                    <a:pt x="1" y="19156"/>
                    <a:pt x="403" y="20529"/>
                  </a:cubicBezTo>
                  <a:cubicBezTo>
                    <a:pt x="1387" y="23884"/>
                    <a:pt x="2702" y="27396"/>
                    <a:pt x="2757" y="27544"/>
                  </a:cubicBezTo>
                  <a:cubicBezTo>
                    <a:pt x="3020" y="28248"/>
                    <a:pt x="3693" y="28714"/>
                    <a:pt x="4445" y="28714"/>
                  </a:cubicBezTo>
                  <a:lnTo>
                    <a:pt x="4445" y="28716"/>
                  </a:lnTo>
                  <a:cubicBezTo>
                    <a:pt x="5036" y="28714"/>
                    <a:pt x="5589" y="28424"/>
                    <a:pt x="5926" y="27938"/>
                  </a:cubicBezTo>
                  <a:cubicBezTo>
                    <a:pt x="6262" y="27452"/>
                    <a:pt x="6340" y="26833"/>
                    <a:pt x="6133" y="26279"/>
                  </a:cubicBezTo>
                  <a:cubicBezTo>
                    <a:pt x="6120" y="26245"/>
                    <a:pt x="4889" y="22956"/>
                    <a:pt x="3952" y="19814"/>
                  </a:cubicBezTo>
                  <a:cubicBezTo>
                    <a:pt x="4317" y="19588"/>
                    <a:pt x="4700" y="19354"/>
                    <a:pt x="5093" y="19115"/>
                  </a:cubicBezTo>
                  <a:cubicBezTo>
                    <a:pt x="10005" y="16122"/>
                    <a:pt x="16117" y="12396"/>
                    <a:pt x="16117" y="7824"/>
                  </a:cubicBezTo>
                  <a:cubicBezTo>
                    <a:pt x="16117" y="5732"/>
                    <a:pt x="14785" y="783"/>
                    <a:pt x="2443" y="6"/>
                  </a:cubicBezTo>
                  <a:cubicBezTo>
                    <a:pt x="2398" y="2"/>
                    <a:pt x="2354" y="1"/>
                    <a:pt x="2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2398325" y="4208600"/>
              <a:ext cx="1184475" cy="153175"/>
            </a:xfrm>
            <a:custGeom>
              <a:avLst/>
              <a:gdLst/>
              <a:ahLst/>
              <a:cxnLst/>
              <a:rect l="l" t="t" r="r" b="b"/>
              <a:pathLst>
                <a:path w="47379" h="6127" extrusionOk="0">
                  <a:moveTo>
                    <a:pt x="146" y="0"/>
                  </a:moveTo>
                  <a:lnTo>
                    <a:pt x="1" y="4634"/>
                  </a:lnTo>
                  <a:lnTo>
                    <a:pt x="47232" y="6127"/>
                  </a:lnTo>
                  <a:lnTo>
                    <a:pt x="47379" y="1493"/>
                  </a:lnTo>
                  <a:lnTo>
                    <a:pt x="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1834325" y="3058050"/>
              <a:ext cx="567450" cy="1227550"/>
            </a:xfrm>
            <a:custGeom>
              <a:avLst/>
              <a:gdLst/>
              <a:ahLst/>
              <a:cxnLst/>
              <a:rect l="l" t="t" r="r" b="b"/>
              <a:pathLst>
                <a:path w="22698" h="49102" extrusionOk="0">
                  <a:moveTo>
                    <a:pt x="1892" y="0"/>
                  </a:moveTo>
                  <a:lnTo>
                    <a:pt x="0" y="815"/>
                  </a:lnTo>
                  <a:lnTo>
                    <a:pt x="20805" y="49101"/>
                  </a:lnTo>
                  <a:lnTo>
                    <a:pt x="22698" y="48287"/>
                  </a:lnTo>
                  <a:lnTo>
                    <a:pt x="18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2352475" y="3061575"/>
              <a:ext cx="51525" cy="1198425"/>
            </a:xfrm>
            <a:custGeom>
              <a:avLst/>
              <a:gdLst/>
              <a:ahLst/>
              <a:cxnLst/>
              <a:rect l="l" t="t" r="r" b="b"/>
              <a:pathLst>
                <a:path w="2061" h="47937" extrusionOk="0">
                  <a:moveTo>
                    <a:pt x="0" y="1"/>
                  </a:moveTo>
                  <a:lnTo>
                    <a:pt x="0" y="47936"/>
                  </a:lnTo>
                  <a:lnTo>
                    <a:pt x="2060" y="47936"/>
                  </a:lnTo>
                  <a:lnTo>
                    <a:pt x="20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1639425" y="3012425"/>
              <a:ext cx="1585150" cy="115900"/>
            </a:xfrm>
            <a:custGeom>
              <a:avLst/>
              <a:gdLst/>
              <a:ahLst/>
              <a:cxnLst/>
              <a:rect l="l" t="t" r="r" b="b"/>
              <a:pathLst>
                <a:path w="63406" h="4636" extrusionOk="0">
                  <a:moveTo>
                    <a:pt x="2318" y="1"/>
                  </a:moveTo>
                  <a:cubicBezTo>
                    <a:pt x="1039" y="1"/>
                    <a:pt x="1" y="1037"/>
                    <a:pt x="1" y="2318"/>
                  </a:cubicBezTo>
                  <a:cubicBezTo>
                    <a:pt x="1" y="3599"/>
                    <a:pt x="1039" y="4636"/>
                    <a:pt x="2318" y="4636"/>
                  </a:cubicBezTo>
                  <a:cubicBezTo>
                    <a:pt x="2324" y="4636"/>
                    <a:pt x="2331" y="4636"/>
                    <a:pt x="2337" y="4636"/>
                  </a:cubicBezTo>
                  <a:lnTo>
                    <a:pt x="61070" y="4636"/>
                  </a:lnTo>
                  <a:cubicBezTo>
                    <a:pt x="61076" y="4636"/>
                    <a:pt x="61082" y="4636"/>
                    <a:pt x="61088" y="4636"/>
                  </a:cubicBezTo>
                  <a:cubicBezTo>
                    <a:pt x="62367" y="4636"/>
                    <a:pt x="63405" y="3599"/>
                    <a:pt x="63405" y="2318"/>
                  </a:cubicBezTo>
                  <a:cubicBezTo>
                    <a:pt x="63405" y="1037"/>
                    <a:pt x="62367" y="1"/>
                    <a:pt x="61088" y="1"/>
                  </a:cubicBezTo>
                  <a:cubicBezTo>
                    <a:pt x="61082" y="1"/>
                    <a:pt x="61076" y="1"/>
                    <a:pt x="61070" y="1"/>
                  </a:cubicBezTo>
                  <a:lnTo>
                    <a:pt x="2337" y="1"/>
                  </a:lnTo>
                  <a:cubicBezTo>
                    <a:pt x="2331" y="1"/>
                    <a:pt x="2324" y="1"/>
                    <a:pt x="2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2364775" y="2928825"/>
              <a:ext cx="924650" cy="1340425"/>
            </a:xfrm>
            <a:custGeom>
              <a:avLst/>
              <a:gdLst/>
              <a:ahLst/>
              <a:cxnLst/>
              <a:rect l="l" t="t" r="r" b="b"/>
              <a:pathLst>
                <a:path w="36986" h="53617" extrusionOk="0">
                  <a:moveTo>
                    <a:pt x="33095" y="0"/>
                  </a:moveTo>
                  <a:lnTo>
                    <a:pt x="0" y="51097"/>
                  </a:lnTo>
                  <a:lnTo>
                    <a:pt x="3891" y="53617"/>
                  </a:lnTo>
                  <a:lnTo>
                    <a:pt x="36986" y="2519"/>
                  </a:lnTo>
                  <a:lnTo>
                    <a:pt x="330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3101575" y="2703525"/>
              <a:ext cx="548250" cy="1581025"/>
            </a:xfrm>
            <a:custGeom>
              <a:avLst/>
              <a:gdLst/>
              <a:ahLst/>
              <a:cxnLst/>
              <a:rect l="l" t="t" r="r" b="b"/>
              <a:pathLst>
                <a:path w="21930" h="63241" extrusionOk="0">
                  <a:moveTo>
                    <a:pt x="4461" y="1"/>
                  </a:moveTo>
                  <a:lnTo>
                    <a:pt x="0" y="1259"/>
                  </a:lnTo>
                  <a:lnTo>
                    <a:pt x="17469" y="63241"/>
                  </a:lnTo>
                  <a:lnTo>
                    <a:pt x="21930" y="61983"/>
                  </a:lnTo>
                  <a:lnTo>
                    <a:pt x="44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3577750" y="2947700"/>
              <a:ext cx="1393575" cy="1368975"/>
            </a:xfrm>
            <a:custGeom>
              <a:avLst/>
              <a:gdLst/>
              <a:ahLst/>
              <a:cxnLst/>
              <a:rect l="l" t="t" r="r" b="b"/>
              <a:pathLst>
                <a:path w="55743" h="54759" extrusionOk="0">
                  <a:moveTo>
                    <a:pt x="52499" y="1"/>
                  </a:moveTo>
                  <a:lnTo>
                    <a:pt x="0" y="51449"/>
                  </a:lnTo>
                  <a:lnTo>
                    <a:pt x="3244" y="54759"/>
                  </a:lnTo>
                  <a:lnTo>
                    <a:pt x="55743" y="3311"/>
                  </a:lnTo>
                  <a:lnTo>
                    <a:pt x="524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3381350" y="2793525"/>
              <a:ext cx="1516550" cy="926300"/>
            </a:xfrm>
            <a:custGeom>
              <a:avLst/>
              <a:gdLst/>
              <a:ahLst/>
              <a:cxnLst/>
              <a:rect l="l" t="t" r="r" b="b"/>
              <a:pathLst>
                <a:path w="60662" h="37052" extrusionOk="0">
                  <a:moveTo>
                    <a:pt x="58379" y="1"/>
                  </a:moveTo>
                  <a:lnTo>
                    <a:pt x="0" y="33017"/>
                  </a:lnTo>
                  <a:lnTo>
                    <a:pt x="2282" y="37052"/>
                  </a:lnTo>
                  <a:lnTo>
                    <a:pt x="60661" y="4036"/>
                  </a:lnTo>
                  <a:lnTo>
                    <a:pt x="583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4731800" y="2537500"/>
              <a:ext cx="626250" cy="1733025"/>
            </a:xfrm>
            <a:custGeom>
              <a:avLst/>
              <a:gdLst/>
              <a:ahLst/>
              <a:cxnLst/>
              <a:rect l="l" t="t" r="r" b="b"/>
              <a:pathLst>
                <a:path w="25050" h="69321" extrusionOk="0">
                  <a:moveTo>
                    <a:pt x="4436" y="0"/>
                  </a:moveTo>
                  <a:lnTo>
                    <a:pt x="0" y="1345"/>
                  </a:lnTo>
                  <a:lnTo>
                    <a:pt x="20613" y="69320"/>
                  </a:lnTo>
                  <a:lnTo>
                    <a:pt x="25050" y="67976"/>
                  </a:lnTo>
                  <a:lnTo>
                    <a:pt x="44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3321550" y="4018100"/>
              <a:ext cx="563775" cy="563775"/>
            </a:xfrm>
            <a:custGeom>
              <a:avLst/>
              <a:gdLst/>
              <a:ahLst/>
              <a:cxnLst/>
              <a:rect l="l" t="t" r="r" b="b"/>
              <a:pathLst>
                <a:path w="22551" h="22551" extrusionOk="0">
                  <a:moveTo>
                    <a:pt x="11276" y="0"/>
                  </a:moveTo>
                  <a:cubicBezTo>
                    <a:pt x="8285" y="0"/>
                    <a:pt x="5418" y="1189"/>
                    <a:pt x="3303" y="3303"/>
                  </a:cubicBezTo>
                  <a:cubicBezTo>
                    <a:pt x="1188" y="5417"/>
                    <a:pt x="1" y="8285"/>
                    <a:pt x="1" y="11275"/>
                  </a:cubicBezTo>
                  <a:cubicBezTo>
                    <a:pt x="1" y="14267"/>
                    <a:pt x="1188" y="17134"/>
                    <a:pt x="3303" y="19248"/>
                  </a:cubicBezTo>
                  <a:cubicBezTo>
                    <a:pt x="5418" y="21362"/>
                    <a:pt x="8285" y="22551"/>
                    <a:pt x="11276" y="22551"/>
                  </a:cubicBezTo>
                  <a:cubicBezTo>
                    <a:pt x="14266" y="22551"/>
                    <a:pt x="17133" y="21362"/>
                    <a:pt x="19249" y="19248"/>
                  </a:cubicBezTo>
                  <a:cubicBezTo>
                    <a:pt x="21363" y="17134"/>
                    <a:pt x="22550" y="14267"/>
                    <a:pt x="22550" y="11275"/>
                  </a:cubicBezTo>
                  <a:cubicBezTo>
                    <a:pt x="22550" y="8285"/>
                    <a:pt x="21363" y="5417"/>
                    <a:pt x="19249" y="3303"/>
                  </a:cubicBezTo>
                  <a:cubicBezTo>
                    <a:pt x="17133" y="1189"/>
                    <a:pt x="14266" y="0"/>
                    <a:pt x="112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2873300" y="2644500"/>
              <a:ext cx="607275" cy="149850"/>
            </a:xfrm>
            <a:custGeom>
              <a:avLst/>
              <a:gdLst/>
              <a:ahLst/>
              <a:cxnLst/>
              <a:rect l="l" t="t" r="r" b="b"/>
              <a:pathLst>
                <a:path w="24291" h="5994" extrusionOk="0">
                  <a:moveTo>
                    <a:pt x="904" y="1"/>
                  </a:moveTo>
                  <a:cubicBezTo>
                    <a:pt x="340" y="1"/>
                    <a:pt x="0" y="625"/>
                    <a:pt x="306" y="1097"/>
                  </a:cubicBezTo>
                  <a:lnTo>
                    <a:pt x="1620" y="3129"/>
                  </a:lnTo>
                  <a:cubicBezTo>
                    <a:pt x="2774" y="4915"/>
                    <a:pt x="4756" y="5992"/>
                    <a:pt x="6881" y="5994"/>
                  </a:cubicBezTo>
                  <a:lnTo>
                    <a:pt x="24291" y="5994"/>
                  </a:lnTo>
                  <a:lnTo>
                    <a:pt x="242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3574550" y="4290025"/>
              <a:ext cx="452550" cy="403000"/>
            </a:xfrm>
            <a:custGeom>
              <a:avLst/>
              <a:gdLst/>
              <a:ahLst/>
              <a:cxnLst/>
              <a:rect l="l" t="t" r="r" b="b"/>
              <a:pathLst>
                <a:path w="18102" h="16120" extrusionOk="0">
                  <a:moveTo>
                    <a:pt x="2326" y="0"/>
                  </a:moveTo>
                  <a:lnTo>
                    <a:pt x="1" y="1757"/>
                  </a:lnTo>
                  <a:lnTo>
                    <a:pt x="10078" y="15089"/>
                  </a:lnTo>
                  <a:cubicBezTo>
                    <a:pt x="10589" y="15764"/>
                    <a:pt x="11365" y="16120"/>
                    <a:pt x="12151" y="16120"/>
                  </a:cubicBezTo>
                  <a:cubicBezTo>
                    <a:pt x="12696" y="16120"/>
                    <a:pt x="13246" y="15948"/>
                    <a:pt x="13714" y="15594"/>
                  </a:cubicBezTo>
                  <a:lnTo>
                    <a:pt x="13969" y="15402"/>
                  </a:lnTo>
                  <a:lnTo>
                    <a:pt x="18102" y="12278"/>
                  </a:lnTo>
                  <a:lnTo>
                    <a:pt x="16800" y="10554"/>
                  </a:lnTo>
                  <a:lnTo>
                    <a:pt x="13708" y="12892"/>
                  </a:lnTo>
                  <a:cubicBezTo>
                    <a:pt x="13472" y="13070"/>
                    <a:pt x="13195" y="13156"/>
                    <a:pt x="12921" y="13156"/>
                  </a:cubicBezTo>
                  <a:cubicBezTo>
                    <a:pt x="12526" y="13156"/>
                    <a:pt x="12135" y="12977"/>
                    <a:pt x="11879" y="12638"/>
                  </a:cubicBezTo>
                  <a:lnTo>
                    <a:pt x="2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3507025" y="4203575"/>
              <a:ext cx="192850" cy="192825"/>
            </a:xfrm>
            <a:custGeom>
              <a:avLst/>
              <a:gdLst/>
              <a:ahLst/>
              <a:cxnLst/>
              <a:rect l="l" t="t" r="r" b="b"/>
              <a:pathLst>
                <a:path w="7714" h="7713" extrusionOk="0">
                  <a:moveTo>
                    <a:pt x="3857" y="1"/>
                  </a:moveTo>
                  <a:cubicBezTo>
                    <a:pt x="1727" y="1"/>
                    <a:pt x="0" y="1727"/>
                    <a:pt x="0" y="3856"/>
                  </a:cubicBezTo>
                  <a:cubicBezTo>
                    <a:pt x="0" y="5987"/>
                    <a:pt x="1727" y="7713"/>
                    <a:pt x="3857" y="7713"/>
                  </a:cubicBezTo>
                  <a:cubicBezTo>
                    <a:pt x="5986" y="7713"/>
                    <a:pt x="7713" y="5987"/>
                    <a:pt x="7713" y="3856"/>
                  </a:cubicBezTo>
                  <a:cubicBezTo>
                    <a:pt x="7713" y="1727"/>
                    <a:pt x="5986" y="1"/>
                    <a:pt x="3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2228900" y="4135575"/>
              <a:ext cx="310925" cy="310925"/>
            </a:xfrm>
            <a:custGeom>
              <a:avLst/>
              <a:gdLst/>
              <a:ahLst/>
              <a:cxnLst/>
              <a:rect l="l" t="t" r="r" b="b"/>
              <a:pathLst>
                <a:path w="12437" h="12437" extrusionOk="0">
                  <a:moveTo>
                    <a:pt x="6219" y="0"/>
                  </a:moveTo>
                  <a:cubicBezTo>
                    <a:pt x="4570" y="0"/>
                    <a:pt x="2988" y="655"/>
                    <a:pt x="1822" y="1822"/>
                  </a:cubicBezTo>
                  <a:cubicBezTo>
                    <a:pt x="656" y="2987"/>
                    <a:pt x="1" y="4569"/>
                    <a:pt x="1" y="6219"/>
                  </a:cubicBezTo>
                  <a:cubicBezTo>
                    <a:pt x="1" y="7867"/>
                    <a:pt x="656" y="9449"/>
                    <a:pt x="1822" y="10615"/>
                  </a:cubicBezTo>
                  <a:cubicBezTo>
                    <a:pt x="2988" y="11781"/>
                    <a:pt x="4570" y="12436"/>
                    <a:pt x="6219" y="12436"/>
                  </a:cubicBezTo>
                  <a:cubicBezTo>
                    <a:pt x="7868" y="12436"/>
                    <a:pt x="9450" y="11781"/>
                    <a:pt x="10615" y="10615"/>
                  </a:cubicBezTo>
                  <a:cubicBezTo>
                    <a:pt x="11782" y="9449"/>
                    <a:pt x="12437" y="7867"/>
                    <a:pt x="12437" y="6219"/>
                  </a:cubicBezTo>
                  <a:cubicBezTo>
                    <a:pt x="12437" y="4569"/>
                    <a:pt x="11782" y="2987"/>
                    <a:pt x="10615" y="1822"/>
                  </a:cubicBezTo>
                  <a:cubicBezTo>
                    <a:pt x="9450" y="655"/>
                    <a:pt x="7868" y="0"/>
                    <a:pt x="6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3751125" y="4258250"/>
              <a:ext cx="474625" cy="274600"/>
            </a:xfrm>
            <a:custGeom>
              <a:avLst/>
              <a:gdLst/>
              <a:ahLst/>
              <a:cxnLst/>
              <a:rect l="l" t="t" r="r" b="b"/>
              <a:pathLst>
                <a:path w="18985" h="10984" extrusionOk="0">
                  <a:moveTo>
                    <a:pt x="2628" y="0"/>
                  </a:moveTo>
                  <a:cubicBezTo>
                    <a:pt x="2524" y="248"/>
                    <a:pt x="2203" y="1122"/>
                    <a:pt x="1597" y="2062"/>
                  </a:cubicBezTo>
                  <a:cubicBezTo>
                    <a:pt x="1" y="4534"/>
                    <a:pt x="181" y="5259"/>
                    <a:pt x="2786" y="7213"/>
                  </a:cubicBezTo>
                  <a:cubicBezTo>
                    <a:pt x="5392" y="9167"/>
                    <a:pt x="10024" y="10791"/>
                    <a:pt x="13338" y="10967"/>
                  </a:cubicBezTo>
                  <a:cubicBezTo>
                    <a:pt x="13557" y="10978"/>
                    <a:pt x="13774" y="10984"/>
                    <a:pt x="13989" y="10984"/>
                  </a:cubicBezTo>
                  <a:cubicBezTo>
                    <a:pt x="16659" y="10984"/>
                    <a:pt x="18985" y="10123"/>
                    <a:pt x="18684" y="9038"/>
                  </a:cubicBezTo>
                  <a:cubicBezTo>
                    <a:pt x="18363" y="7887"/>
                    <a:pt x="7083" y="4487"/>
                    <a:pt x="7751" y="303"/>
                  </a:cubicBezTo>
                  <a:lnTo>
                    <a:pt x="7751" y="303"/>
                  </a:lnTo>
                  <a:cubicBezTo>
                    <a:pt x="6624" y="562"/>
                    <a:pt x="5791" y="679"/>
                    <a:pt x="5108" y="679"/>
                  </a:cubicBezTo>
                  <a:cubicBezTo>
                    <a:pt x="4113" y="679"/>
                    <a:pt x="3435" y="430"/>
                    <a:pt x="2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3788225" y="3207850"/>
              <a:ext cx="456725" cy="1085325"/>
            </a:xfrm>
            <a:custGeom>
              <a:avLst/>
              <a:gdLst/>
              <a:ahLst/>
              <a:cxnLst/>
              <a:rect l="l" t="t" r="r" b="b"/>
              <a:pathLst>
                <a:path w="18269" h="43413" extrusionOk="0">
                  <a:moveTo>
                    <a:pt x="11762" y="1"/>
                  </a:moveTo>
                  <a:cubicBezTo>
                    <a:pt x="8432" y="1"/>
                    <a:pt x="4679" y="1196"/>
                    <a:pt x="3192" y="3818"/>
                  </a:cubicBezTo>
                  <a:cubicBezTo>
                    <a:pt x="1303" y="7149"/>
                    <a:pt x="1727" y="14802"/>
                    <a:pt x="1988" y="21317"/>
                  </a:cubicBezTo>
                  <a:cubicBezTo>
                    <a:pt x="2236" y="27532"/>
                    <a:pt x="2255" y="32272"/>
                    <a:pt x="0" y="41999"/>
                  </a:cubicBezTo>
                  <a:cubicBezTo>
                    <a:pt x="1084" y="42575"/>
                    <a:pt x="3313" y="43412"/>
                    <a:pt x="5571" y="43412"/>
                  </a:cubicBezTo>
                  <a:cubicBezTo>
                    <a:pt x="6153" y="43412"/>
                    <a:pt x="6737" y="43357"/>
                    <a:pt x="7303" y="43227"/>
                  </a:cubicBezTo>
                  <a:cubicBezTo>
                    <a:pt x="7299" y="43147"/>
                    <a:pt x="16739" y="8256"/>
                    <a:pt x="17751" y="3659"/>
                  </a:cubicBezTo>
                  <a:cubicBezTo>
                    <a:pt x="18269" y="1309"/>
                    <a:pt x="15246" y="1"/>
                    <a:pt x="117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3930625" y="4532800"/>
              <a:ext cx="292425" cy="67375"/>
            </a:xfrm>
            <a:custGeom>
              <a:avLst/>
              <a:gdLst/>
              <a:ahLst/>
              <a:cxnLst/>
              <a:rect l="l" t="t" r="r" b="b"/>
              <a:pathLst>
                <a:path w="11697" h="2695" extrusionOk="0">
                  <a:moveTo>
                    <a:pt x="1" y="0"/>
                  </a:moveTo>
                  <a:lnTo>
                    <a:pt x="1" y="2694"/>
                  </a:lnTo>
                  <a:lnTo>
                    <a:pt x="11697" y="2694"/>
                  </a:lnTo>
                  <a:lnTo>
                    <a:pt x="116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5193325" y="4160300"/>
              <a:ext cx="191750" cy="191750"/>
            </a:xfrm>
            <a:custGeom>
              <a:avLst/>
              <a:gdLst/>
              <a:ahLst/>
              <a:cxnLst/>
              <a:rect l="l" t="t" r="r" b="b"/>
              <a:pathLst>
                <a:path w="7670" h="7670" extrusionOk="0">
                  <a:moveTo>
                    <a:pt x="3835" y="0"/>
                  </a:moveTo>
                  <a:cubicBezTo>
                    <a:pt x="1718" y="0"/>
                    <a:pt x="1" y="1717"/>
                    <a:pt x="1" y="3835"/>
                  </a:cubicBezTo>
                  <a:cubicBezTo>
                    <a:pt x="1" y="5953"/>
                    <a:pt x="1718" y="7670"/>
                    <a:pt x="3835" y="7670"/>
                  </a:cubicBezTo>
                  <a:cubicBezTo>
                    <a:pt x="5953" y="7670"/>
                    <a:pt x="7670" y="5953"/>
                    <a:pt x="7670" y="3835"/>
                  </a:cubicBezTo>
                  <a:cubicBezTo>
                    <a:pt x="7670" y="1717"/>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4481850" y="1893725"/>
              <a:ext cx="285775" cy="118225"/>
            </a:xfrm>
            <a:custGeom>
              <a:avLst/>
              <a:gdLst/>
              <a:ahLst/>
              <a:cxnLst/>
              <a:rect l="l" t="t" r="r" b="b"/>
              <a:pathLst>
                <a:path w="11431" h="4729" extrusionOk="0">
                  <a:moveTo>
                    <a:pt x="0" y="1"/>
                  </a:moveTo>
                  <a:lnTo>
                    <a:pt x="0" y="4360"/>
                  </a:lnTo>
                  <a:lnTo>
                    <a:pt x="9834" y="4728"/>
                  </a:lnTo>
                  <a:cubicBezTo>
                    <a:pt x="10715" y="4728"/>
                    <a:pt x="11430" y="4013"/>
                    <a:pt x="11430" y="3131"/>
                  </a:cubicBezTo>
                  <a:cubicBezTo>
                    <a:pt x="11430" y="2318"/>
                    <a:pt x="10878" y="1632"/>
                    <a:pt x="10035" y="1524"/>
                  </a:cubicBezTo>
                  <a:cubicBezTo>
                    <a:pt x="9191" y="1415"/>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4297225" y="1800975"/>
              <a:ext cx="475750" cy="231875"/>
            </a:xfrm>
            <a:custGeom>
              <a:avLst/>
              <a:gdLst/>
              <a:ahLst/>
              <a:cxnLst/>
              <a:rect l="l" t="t" r="r" b="b"/>
              <a:pathLst>
                <a:path w="19030" h="9275" extrusionOk="0">
                  <a:moveTo>
                    <a:pt x="8924" y="0"/>
                  </a:moveTo>
                  <a:cubicBezTo>
                    <a:pt x="6128" y="0"/>
                    <a:pt x="3045" y="721"/>
                    <a:pt x="1" y="1953"/>
                  </a:cubicBezTo>
                  <a:lnTo>
                    <a:pt x="1145" y="8177"/>
                  </a:lnTo>
                  <a:cubicBezTo>
                    <a:pt x="1145" y="8177"/>
                    <a:pt x="4052" y="8096"/>
                    <a:pt x="5020" y="6158"/>
                  </a:cubicBezTo>
                  <a:cubicBezTo>
                    <a:pt x="4818" y="4746"/>
                    <a:pt x="6335" y="3713"/>
                    <a:pt x="7101" y="3713"/>
                  </a:cubicBezTo>
                  <a:cubicBezTo>
                    <a:pt x="7869" y="3713"/>
                    <a:pt x="8596" y="3938"/>
                    <a:pt x="9803" y="4065"/>
                  </a:cubicBezTo>
                  <a:cubicBezTo>
                    <a:pt x="11519" y="5527"/>
                    <a:pt x="10148" y="7670"/>
                    <a:pt x="9281" y="8119"/>
                  </a:cubicBezTo>
                  <a:cubicBezTo>
                    <a:pt x="9375" y="8420"/>
                    <a:pt x="10514" y="9275"/>
                    <a:pt x="12344" y="9275"/>
                  </a:cubicBezTo>
                  <a:cubicBezTo>
                    <a:pt x="12947" y="9275"/>
                    <a:pt x="13625" y="9182"/>
                    <a:pt x="14366" y="8946"/>
                  </a:cubicBezTo>
                  <a:cubicBezTo>
                    <a:pt x="17354" y="7992"/>
                    <a:pt x="19029" y="3754"/>
                    <a:pt x="14620" y="1318"/>
                  </a:cubicBezTo>
                  <a:cubicBezTo>
                    <a:pt x="12977" y="410"/>
                    <a:pt x="11032" y="0"/>
                    <a:pt x="8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4421650" y="1893700"/>
              <a:ext cx="113250" cy="109025"/>
            </a:xfrm>
            <a:custGeom>
              <a:avLst/>
              <a:gdLst/>
              <a:ahLst/>
              <a:cxnLst/>
              <a:rect l="l" t="t" r="r" b="b"/>
              <a:pathLst>
                <a:path w="4530" h="4361" extrusionOk="0">
                  <a:moveTo>
                    <a:pt x="2180" y="1"/>
                  </a:moveTo>
                  <a:cubicBezTo>
                    <a:pt x="976" y="1"/>
                    <a:pt x="0" y="977"/>
                    <a:pt x="0" y="2181"/>
                  </a:cubicBezTo>
                  <a:cubicBezTo>
                    <a:pt x="0" y="3062"/>
                    <a:pt x="531" y="3857"/>
                    <a:pt x="1346" y="4194"/>
                  </a:cubicBezTo>
                  <a:cubicBezTo>
                    <a:pt x="1615" y="4306"/>
                    <a:pt x="1899" y="4360"/>
                    <a:pt x="2179" y="4360"/>
                  </a:cubicBezTo>
                  <a:cubicBezTo>
                    <a:pt x="2746" y="4360"/>
                    <a:pt x="3303" y="4139"/>
                    <a:pt x="3721" y="3721"/>
                  </a:cubicBezTo>
                  <a:cubicBezTo>
                    <a:pt x="4343" y="3098"/>
                    <a:pt x="4530" y="2161"/>
                    <a:pt x="4193" y="1346"/>
                  </a:cubicBezTo>
                  <a:cubicBezTo>
                    <a:pt x="3856" y="533"/>
                    <a:pt x="3061" y="1"/>
                    <a:pt x="21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2862375" y="2236600"/>
              <a:ext cx="1402800" cy="1136325"/>
            </a:xfrm>
            <a:custGeom>
              <a:avLst/>
              <a:gdLst/>
              <a:ahLst/>
              <a:cxnLst/>
              <a:rect l="l" t="t" r="r" b="b"/>
              <a:pathLst>
                <a:path w="56112" h="45453" extrusionOk="0">
                  <a:moveTo>
                    <a:pt x="5391" y="0"/>
                  </a:moveTo>
                  <a:cubicBezTo>
                    <a:pt x="5391" y="0"/>
                    <a:pt x="2981" y="3881"/>
                    <a:pt x="1600" y="7784"/>
                  </a:cubicBezTo>
                  <a:cubicBezTo>
                    <a:pt x="1" y="12299"/>
                    <a:pt x="1341" y="16317"/>
                    <a:pt x="5092" y="19957"/>
                  </a:cubicBezTo>
                  <a:cubicBezTo>
                    <a:pt x="8843" y="23598"/>
                    <a:pt x="28442" y="36123"/>
                    <a:pt x="37822" y="41611"/>
                  </a:cubicBezTo>
                  <a:cubicBezTo>
                    <a:pt x="42477" y="44335"/>
                    <a:pt x="46139" y="45452"/>
                    <a:pt x="48920" y="45452"/>
                  </a:cubicBezTo>
                  <a:cubicBezTo>
                    <a:pt x="51743" y="45452"/>
                    <a:pt x="53659" y="44301"/>
                    <a:pt x="54785" y="42509"/>
                  </a:cubicBezTo>
                  <a:cubicBezTo>
                    <a:pt x="56112" y="40397"/>
                    <a:pt x="55683" y="37220"/>
                    <a:pt x="53488" y="34925"/>
                  </a:cubicBezTo>
                  <a:cubicBezTo>
                    <a:pt x="51293" y="32630"/>
                    <a:pt x="29340" y="7883"/>
                    <a:pt x="24650" y="3692"/>
                  </a:cubicBezTo>
                  <a:lnTo>
                    <a:pt x="53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2963325" y="1143000"/>
              <a:ext cx="973025" cy="1202950"/>
            </a:xfrm>
            <a:custGeom>
              <a:avLst/>
              <a:gdLst/>
              <a:ahLst/>
              <a:cxnLst/>
              <a:rect l="l" t="t" r="r" b="b"/>
              <a:pathLst>
                <a:path w="38921" h="48118" extrusionOk="0">
                  <a:moveTo>
                    <a:pt x="21886" y="0"/>
                  </a:moveTo>
                  <a:cubicBezTo>
                    <a:pt x="17946" y="0"/>
                    <a:pt x="13923" y="2485"/>
                    <a:pt x="11892" y="5966"/>
                  </a:cubicBezTo>
                  <a:cubicBezTo>
                    <a:pt x="8410" y="11936"/>
                    <a:pt x="0" y="28263"/>
                    <a:pt x="802" y="43884"/>
                  </a:cubicBezTo>
                  <a:cubicBezTo>
                    <a:pt x="6114" y="46997"/>
                    <a:pt x="12075" y="48117"/>
                    <a:pt x="16300" y="48117"/>
                  </a:cubicBezTo>
                  <a:cubicBezTo>
                    <a:pt x="19004" y="48117"/>
                    <a:pt x="20998" y="47658"/>
                    <a:pt x="21656" y="46970"/>
                  </a:cubicBezTo>
                  <a:cubicBezTo>
                    <a:pt x="22842" y="40900"/>
                    <a:pt x="27906" y="33055"/>
                    <a:pt x="33413" y="27648"/>
                  </a:cubicBezTo>
                  <a:cubicBezTo>
                    <a:pt x="38921" y="22241"/>
                    <a:pt x="36502" y="20665"/>
                    <a:pt x="34483" y="15492"/>
                  </a:cubicBezTo>
                  <a:cubicBezTo>
                    <a:pt x="32306" y="9913"/>
                    <a:pt x="30258" y="3743"/>
                    <a:pt x="26522" y="1339"/>
                  </a:cubicBezTo>
                  <a:cubicBezTo>
                    <a:pt x="25084" y="413"/>
                    <a:pt x="23492" y="0"/>
                    <a:pt x="218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3596025" y="1102200"/>
              <a:ext cx="191450" cy="224250"/>
            </a:xfrm>
            <a:custGeom>
              <a:avLst/>
              <a:gdLst/>
              <a:ahLst/>
              <a:cxnLst/>
              <a:rect l="l" t="t" r="r" b="b"/>
              <a:pathLst>
                <a:path w="7658" h="8970" extrusionOk="0">
                  <a:moveTo>
                    <a:pt x="3464" y="0"/>
                  </a:moveTo>
                  <a:cubicBezTo>
                    <a:pt x="3464" y="0"/>
                    <a:pt x="1021" y="2771"/>
                    <a:pt x="0" y="4485"/>
                  </a:cubicBezTo>
                  <a:cubicBezTo>
                    <a:pt x="511" y="7657"/>
                    <a:pt x="3866" y="8970"/>
                    <a:pt x="3866" y="8970"/>
                  </a:cubicBezTo>
                  <a:lnTo>
                    <a:pt x="7658" y="3682"/>
                  </a:lnTo>
                  <a:lnTo>
                    <a:pt x="34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3660650" y="1102200"/>
              <a:ext cx="126825" cy="151175"/>
            </a:xfrm>
            <a:custGeom>
              <a:avLst/>
              <a:gdLst/>
              <a:ahLst/>
              <a:cxnLst/>
              <a:rect l="l" t="t" r="r" b="b"/>
              <a:pathLst>
                <a:path w="5073" h="6047" extrusionOk="0">
                  <a:moveTo>
                    <a:pt x="879" y="0"/>
                  </a:moveTo>
                  <a:cubicBezTo>
                    <a:pt x="879" y="0"/>
                    <a:pt x="510" y="420"/>
                    <a:pt x="0" y="1031"/>
                  </a:cubicBezTo>
                  <a:cubicBezTo>
                    <a:pt x="574" y="2575"/>
                    <a:pt x="1649" y="4576"/>
                    <a:pt x="3377" y="6046"/>
                  </a:cubicBezTo>
                  <a:lnTo>
                    <a:pt x="5073" y="3682"/>
                  </a:lnTo>
                  <a:lnTo>
                    <a:pt x="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3295725" y="1229675"/>
              <a:ext cx="1095225" cy="848475"/>
            </a:xfrm>
            <a:custGeom>
              <a:avLst/>
              <a:gdLst/>
              <a:ahLst/>
              <a:cxnLst/>
              <a:rect l="l" t="t" r="r" b="b"/>
              <a:pathLst>
                <a:path w="43809" h="33939" extrusionOk="0">
                  <a:moveTo>
                    <a:pt x="5240" y="0"/>
                  </a:moveTo>
                  <a:cubicBezTo>
                    <a:pt x="4903" y="0"/>
                    <a:pt x="4554" y="35"/>
                    <a:pt x="4194" y="106"/>
                  </a:cubicBezTo>
                  <a:cubicBezTo>
                    <a:pt x="1992" y="541"/>
                    <a:pt x="1" y="2843"/>
                    <a:pt x="645" y="7394"/>
                  </a:cubicBezTo>
                  <a:cubicBezTo>
                    <a:pt x="1684" y="14749"/>
                    <a:pt x="8059" y="33939"/>
                    <a:pt x="30835" y="33939"/>
                  </a:cubicBezTo>
                  <a:cubicBezTo>
                    <a:pt x="34675" y="33939"/>
                    <a:pt x="38982" y="33393"/>
                    <a:pt x="43809" y="32153"/>
                  </a:cubicBezTo>
                  <a:lnTo>
                    <a:pt x="40538" y="23837"/>
                  </a:lnTo>
                  <a:cubicBezTo>
                    <a:pt x="40538" y="23837"/>
                    <a:pt x="37711" y="24234"/>
                    <a:pt x="34043" y="24234"/>
                  </a:cubicBezTo>
                  <a:cubicBezTo>
                    <a:pt x="30376" y="24234"/>
                    <a:pt x="25869" y="23837"/>
                    <a:pt x="22506" y="22249"/>
                  </a:cubicBezTo>
                  <a:cubicBezTo>
                    <a:pt x="15266" y="18830"/>
                    <a:pt x="13621" y="12105"/>
                    <a:pt x="11669" y="6833"/>
                  </a:cubicBezTo>
                  <a:cubicBezTo>
                    <a:pt x="10005" y="2340"/>
                    <a:pt x="7986" y="0"/>
                    <a:pt x="5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3324550" y="346375"/>
              <a:ext cx="898500" cy="947250"/>
            </a:xfrm>
            <a:custGeom>
              <a:avLst/>
              <a:gdLst/>
              <a:ahLst/>
              <a:cxnLst/>
              <a:rect l="l" t="t" r="r" b="b"/>
              <a:pathLst>
                <a:path w="35940" h="37890" extrusionOk="0">
                  <a:moveTo>
                    <a:pt x="23027" y="1"/>
                  </a:moveTo>
                  <a:cubicBezTo>
                    <a:pt x="22655" y="1"/>
                    <a:pt x="22281" y="35"/>
                    <a:pt x="21906" y="107"/>
                  </a:cubicBezTo>
                  <a:cubicBezTo>
                    <a:pt x="15329" y="1362"/>
                    <a:pt x="0" y="7907"/>
                    <a:pt x="12605" y="30018"/>
                  </a:cubicBezTo>
                  <a:cubicBezTo>
                    <a:pt x="12605" y="30018"/>
                    <a:pt x="22005" y="37889"/>
                    <a:pt x="27019" y="37889"/>
                  </a:cubicBezTo>
                  <a:cubicBezTo>
                    <a:pt x="27693" y="37889"/>
                    <a:pt x="28288" y="37747"/>
                    <a:pt x="28770" y="37424"/>
                  </a:cubicBezTo>
                  <a:cubicBezTo>
                    <a:pt x="29384" y="37014"/>
                    <a:pt x="31312" y="32998"/>
                    <a:pt x="32537" y="30052"/>
                  </a:cubicBezTo>
                  <a:cubicBezTo>
                    <a:pt x="34349" y="25702"/>
                    <a:pt x="35940" y="19893"/>
                    <a:pt x="35456" y="15794"/>
                  </a:cubicBezTo>
                  <a:cubicBezTo>
                    <a:pt x="34702" y="9406"/>
                    <a:pt x="29171" y="1"/>
                    <a:pt x="23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3725800" y="652575"/>
              <a:ext cx="159675" cy="226125"/>
            </a:xfrm>
            <a:custGeom>
              <a:avLst/>
              <a:gdLst/>
              <a:ahLst/>
              <a:cxnLst/>
              <a:rect l="l" t="t" r="r" b="b"/>
              <a:pathLst>
                <a:path w="6387" h="9045" extrusionOk="0">
                  <a:moveTo>
                    <a:pt x="2990" y="1"/>
                  </a:moveTo>
                  <a:cubicBezTo>
                    <a:pt x="2871" y="1"/>
                    <a:pt x="2750" y="14"/>
                    <a:pt x="2625" y="41"/>
                  </a:cubicBezTo>
                  <a:cubicBezTo>
                    <a:pt x="1206" y="354"/>
                    <a:pt x="1" y="2360"/>
                    <a:pt x="353" y="4541"/>
                  </a:cubicBezTo>
                  <a:cubicBezTo>
                    <a:pt x="690" y="6630"/>
                    <a:pt x="2479" y="9044"/>
                    <a:pt x="3889" y="9044"/>
                  </a:cubicBezTo>
                  <a:cubicBezTo>
                    <a:pt x="3952" y="9044"/>
                    <a:pt x="4014" y="9040"/>
                    <a:pt x="4075" y="9030"/>
                  </a:cubicBezTo>
                  <a:cubicBezTo>
                    <a:pt x="5510" y="8798"/>
                    <a:pt x="6387" y="6842"/>
                    <a:pt x="6036" y="4660"/>
                  </a:cubicBezTo>
                  <a:cubicBezTo>
                    <a:pt x="5707" y="2623"/>
                    <a:pt x="4664" y="1"/>
                    <a:pt x="2990" y="1"/>
                  </a:cubicBezTo>
                  <a:close/>
                </a:path>
              </a:pathLst>
            </a:custGeom>
            <a:solidFill>
              <a:srgbClr val="FFC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2681475" y="238125"/>
              <a:ext cx="1640750" cy="1380150"/>
            </a:xfrm>
            <a:custGeom>
              <a:avLst/>
              <a:gdLst/>
              <a:ahLst/>
              <a:cxnLst/>
              <a:rect l="l" t="t" r="r" b="b"/>
              <a:pathLst>
                <a:path w="65630" h="55206" extrusionOk="0">
                  <a:moveTo>
                    <a:pt x="46142" y="0"/>
                  </a:moveTo>
                  <a:cubicBezTo>
                    <a:pt x="40146" y="0"/>
                    <a:pt x="36085" y="2760"/>
                    <a:pt x="34540" y="6056"/>
                  </a:cubicBezTo>
                  <a:cubicBezTo>
                    <a:pt x="32702" y="9977"/>
                    <a:pt x="33937" y="10547"/>
                    <a:pt x="26392" y="10927"/>
                  </a:cubicBezTo>
                  <a:cubicBezTo>
                    <a:pt x="17948" y="11353"/>
                    <a:pt x="16382" y="12135"/>
                    <a:pt x="15308" y="19127"/>
                  </a:cubicBezTo>
                  <a:cubicBezTo>
                    <a:pt x="14129" y="26811"/>
                    <a:pt x="9321" y="24416"/>
                    <a:pt x="4661" y="31407"/>
                  </a:cubicBezTo>
                  <a:cubicBezTo>
                    <a:pt x="1" y="38399"/>
                    <a:pt x="6168" y="50652"/>
                    <a:pt x="13882" y="53269"/>
                  </a:cubicBezTo>
                  <a:cubicBezTo>
                    <a:pt x="17871" y="54623"/>
                    <a:pt x="21222" y="55205"/>
                    <a:pt x="24052" y="55205"/>
                  </a:cubicBezTo>
                  <a:cubicBezTo>
                    <a:pt x="40793" y="55205"/>
                    <a:pt x="39304" y="34853"/>
                    <a:pt x="43901" y="33707"/>
                  </a:cubicBezTo>
                  <a:cubicBezTo>
                    <a:pt x="49275" y="32367"/>
                    <a:pt x="48471" y="29403"/>
                    <a:pt x="48051" y="23219"/>
                  </a:cubicBezTo>
                  <a:cubicBezTo>
                    <a:pt x="47897" y="20946"/>
                    <a:pt x="48754" y="20352"/>
                    <a:pt x="50071" y="20352"/>
                  </a:cubicBezTo>
                  <a:cubicBezTo>
                    <a:pt x="51513" y="20352"/>
                    <a:pt x="53507" y="21065"/>
                    <a:pt x="55325" y="21065"/>
                  </a:cubicBezTo>
                  <a:cubicBezTo>
                    <a:pt x="55514" y="21065"/>
                    <a:pt x="55700" y="21057"/>
                    <a:pt x="55884" y="21041"/>
                  </a:cubicBezTo>
                  <a:cubicBezTo>
                    <a:pt x="59710" y="20687"/>
                    <a:pt x="62529" y="19630"/>
                    <a:pt x="63754" y="15004"/>
                  </a:cubicBezTo>
                  <a:cubicBezTo>
                    <a:pt x="65630" y="7907"/>
                    <a:pt x="57377" y="1780"/>
                    <a:pt x="50367" y="423"/>
                  </a:cubicBezTo>
                  <a:cubicBezTo>
                    <a:pt x="48869" y="133"/>
                    <a:pt x="47459" y="0"/>
                    <a:pt x="46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Food Delivery">
  <a:themeElements>
    <a:clrScheme name="Simple Light">
      <a:dk1>
        <a:srgbClr val="000000"/>
      </a:dk1>
      <a:lt1>
        <a:srgbClr val="FFFFFF"/>
      </a:lt1>
      <a:dk2>
        <a:srgbClr val="434343"/>
      </a:dk2>
      <a:lt2>
        <a:srgbClr val="EEEEEE"/>
      </a:lt2>
      <a:accent1>
        <a:srgbClr val="8DC6D8"/>
      </a:accent1>
      <a:accent2>
        <a:srgbClr val="6592A1"/>
      </a:accent2>
      <a:accent3>
        <a:srgbClr val="EDA1B5"/>
      </a:accent3>
      <a:accent4>
        <a:srgbClr val="A15D6F"/>
      </a:accent4>
      <a:accent5>
        <a:srgbClr val="7A4553"/>
      </a:accent5>
      <a:accent6>
        <a:srgbClr val="F0E86D"/>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1405</Words>
  <Application>Microsoft Macintosh PowerPoint</Application>
  <PresentationFormat>On-screen Show (16:9)</PresentationFormat>
  <Paragraphs>126</Paragraphs>
  <Slides>24</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Coiny</vt:lpstr>
      <vt:lpstr>Roboto</vt:lpstr>
      <vt:lpstr>Arial</vt:lpstr>
      <vt:lpstr>Advent Pro</vt:lpstr>
      <vt:lpstr>Food Delivery</vt:lpstr>
      <vt:lpstr>EATBOT: THE UBER EATS CHATBOT</vt:lpstr>
      <vt:lpstr>UBER EATS</vt:lpstr>
      <vt:lpstr>OUR RATIONALE</vt:lpstr>
      <vt:lpstr>SCENARIOS CONSIDERED: REPLICATED</vt:lpstr>
      <vt:lpstr>SCENARIOS CONSIDERED: NEW</vt:lpstr>
      <vt:lpstr>LEVERAGING NEW FUNCTIONALITIES</vt:lpstr>
      <vt:lpstr>Pandas</vt:lpstr>
      <vt:lpstr>FUTURE CODE EXTENSION</vt:lpstr>
      <vt:lpstr>HOW EATBOT WILL BENEFIT UBEREATS</vt:lpstr>
      <vt:lpstr>EXAMPLE USER INTERFACE</vt:lpstr>
      <vt:lpstr>FOOD RECOGNITION: New Scenario</vt:lpstr>
      <vt:lpstr>MEAL RECOMMENDATIONS &amp; PLANNING: New Scenario</vt:lpstr>
      <vt:lpstr>SURPRISE FOOD: New Scenario</vt:lpstr>
      <vt:lpstr>SURPRISE FOOD: New Scenario</vt:lpstr>
      <vt:lpstr>EATS WRAPPED: New Scenario</vt:lpstr>
      <vt:lpstr>PowerPoint Presentation</vt:lpstr>
      <vt:lpstr>PowerPoint Presentation</vt:lpstr>
      <vt:lpstr>Thank You!</vt:lpstr>
      <vt:lpstr>APPENDIX</vt:lpstr>
      <vt:lpstr>Appendix 1: Meal Recommendation Sample Output</vt:lpstr>
      <vt:lpstr>Appendix 2: Surprise Food Sample Conversation</vt:lpstr>
      <vt:lpstr>Appendix 3: Surprise Food Import Random &amp; CSV</vt:lpstr>
      <vt:lpstr>Appendix 4: Surprise Food Function</vt:lpstr>
      <vt:lpstr>Appendix 5: EatsWrapped Chabot Sample Output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EATBOT: THE UBER EATS CHATBOT</dc:title>
  <cp:lastModifiedBy>Keani Schuller</cp:lastModifiedBy>
  <cp:revision>1</cp:revision>
  <dcterms:modified xsi:type="dcterms:W3CDTF">2024-01-04T17:42:47Z</dcterms:modified>
</cp:coreProperties>
</file>